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5"/>
  </p:sldMasterIdLst>
  <p:notesMasterIdLst>
    <p:notesMasterId r:id="rId19"/>
  </p:notesMasterIdLst>
  <p:handoutMasterIdLst>
    <p:handoutMasterId r:id="rId20"/>
  </p:handoutMasterIdLst>
  <p:sldIdLst>
    <p:sldId id="282" r:id="rId6"/>
    <p:sldId id="4394" r:id="rId7"/>
    <p:sldId id="4406" r:id="rId8"/>
    <p:sldId id="4407" r:id="rId9"/>
    <p:sldId id="4408" r:id="rId10"/>
    <p:sldId id="4409" r:id="rId11"/>
    <p:sldId id="4403" r:id="rId12"/>
    <p:sldId id="4402" r:id="rId13"/>
    <p:sldId id="4404" r:id="rId14"/>
    <p:sldId id="4405" r:id="rId15"/>
    <p:sldId id="4401" r:id="rId16"/>
    <p:sldId id="4391" r:id="rId17"/>
    <p:sldId id="4399" r:id="rId18"/>
  </p:sldIdLst>
  <p:sldSz cx="12192000" cy="6858000"/>
  <p:notesSz cx="7010400" cy="9296400"/>
  <p:defaultTextStyle>
    <a:defPPr>
      <a:defRPr lang="en-US"/>
    </a:defPPr>
    <a:lvl1pPr marL="0" algn="l" defTabSz="1086775" rtl="0" eaLnBrk="1" latinLnBrk="0" hangingPunct="1">
      <a:defRPr sz="2200" kern="1200">
        <a:solidFill>
          <a:schemeClr val="tx1"/>
        </a:solidFill>
        <a:latin typeface="+mn-lt"/>
        <a:ea typeface="+mn-ea"/>
        <a:cs typeface="+mn-cs"/>
      </a:defRPr>
    </a:lvl1pPr>
    <a:lvl2pPr marL="543388" algn="l" defTabSz="1086775" rtl="0" eaLnBrk="1" latinLnBrk="0" hangingPunct="1">
      <a:defRPr sz="2200" kern="1200">
        <a:solidFill>
          <a:schemeClr val="tx1"/>
        </a:solidFill>
        <a:latin typeface="+mn-lt"/>
        <a:ea typeface="+mn-ea"/>
        <a:cs typeface="+mn-cs"/>
      </a:defRPr>
    </a:lvl2pPr>
    <a:lvl3pPr marL="1086775" algn="l" defTabSz="1086775" rtl="0" eaLnBrk="1" latinLnBrk="0" hangingPunct="1">
      <a:defRPr sz="2200" kern="1200">
        <a:solidFill>
          <a:schemeClr val="tx1"/>
        </a:solidFill>
        <a:latin typeface="+mn-lt"/>
        <a:ea typeface="+mn-ea"/>
        <a:cs typeface="+mn-cs"/>
      </a:defRPr>
    </a:lvl3pPr>
    <a:lvl4pPr marL="1630163" algn="l" defTabSz="1086775" rtl="0" eaLnBrk="1" latinLnBrk="0" hangingPunct="1">
      <a:defRPr sz="2200" kern="1200">
        <a:solidFill>
          <a:schemeClr val="tx1"/>
        </a:solidFill>
        <a:latin typeface="+mn-lt"/>
        <a:ea typeface="+mn-ea"/>
        <a:cs typeface="+mn-cs"/>
      </a:defRPr>
    </a:lvl4pPr>
    <a:lvl5pPr marL="2173551" algn="l" defTabSz="1086775" rtl="0" eaLnBrk="1" latinLnBrk="0" hangingPunct="1">
      <a:defRPr sz="2200" kern="1200">
        <a:solidFill>
          <a:schemeClr val="tx1"/>
        </a:solidFill>
        <a:latin typeface="+mn-lt"/>
        <a:ea typeface="+mn-ea"/>
        <a:cs typeface="+mn-cs"/>
      </a:defRPr>
    </a:lvl5pPr>
    <a:lvl6pPr marL="2716938" algn="l" defTabSz="1086775" rtl="0" eaLnBrk="1" latinLnBrk="0" hangingPunct="1">
      <a:defRPr sz="2200" kern="1200">
        <a:solidFill>
          <a:schemeClr val="tx1"/>
        </a:solidFill>
        <a:latin typeface="+mn-lt"/>
        <a:ea typeface="+mn-ea"/>
        <a:cs typeface="+mn-cs"/>
      </a:defRPr>
    </a:lvl6pPr>
    <a:lvl7pPr marL="3260326" algn="l" defTabSz="1086775" rtl="0" eaLnBrk="1" latinLnBrk="0" hangingPunct="1">
      <a:defRPr sz="2200" kern="1200">
        <a:solidFill>
          <a:schemeClr val="tx1"/>
        </a:solidFill>
        <a:latin typeface="+mn-lt"/>
        <a:ea typeface="+mn-ea"/>
        <a:cs typeface="+mn-cs"/>
      </a:defRPr>
    </a:lvl7pPr>
    <a:lvl8pPr marL="3803713" algn="l" defTabSz="1086775" rtl="0" eaLnBrk="1" latinLnBrk="0" hangingPunct="1">
      <a:defRPr sz="2200" kern="1200">
        <a:solidFill>
          <a:schemeClr val="tx1"/>
        </a:solidFill>
        <a:latin typeface="+mn-lt"/>
        <a:ea typeface="+mn-ea"/>
        <a:cs typeface="+mn-cs"/>
      </a:defRPr>
    </a:lvl8pPr>
    <a:lvl9pPr marL="4347102" algn="l" defTabSz="1086775" rtl="0" eaLnBrk="1" latinLnBrk="0" hangingPunct="1">
      <a:defRPr sz="2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 userDrawn="1">
          <p15:clr>
            <a:srgbClr val="A4A3A4"/>
          </p15:clr>
        </p15:guide>
        <p15:guide id="5" orient="horz" pos="936" userDrawn="1">
          <p15:clr>
            <a:srgbClr val="A4A3A4"/>
          </p15:clr>
        </p15:guide>
        <p15:guide id="14" pos="3840" userDrawn="1">
          <p15:clr>
            <a:srgbClr val="A4A3A4"/>
          </p15:clr>
        </p15:guide>
        <p15:guide id="18" orient="horz" pos="624" userDrawn="1">
          <p15:clr>
            <a:srgbClr val="A4A3A4"/>
          </p15:clr>
        </p15:guide>
        <p15:guide id="20" orient="horz" pos="412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6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5100"/>
    <a:srgbClr val="5BB73B"/>
    <a:srgbClr val="6ABE48"/>
    <a:srgbClr val="4F9434"/>
    <a:srgbClr val="6CC04A"/>
    <a:srgbClr val="3D4647"/>
    <a:srgbClr val="48753C"/>
    <a:srgbClr val="465050"/>
    <a:srgbClr val="666666"/>
    <a:srgbClr val="2E35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91" autoAdjust="0"/>
    <p:restoredTop sz="92632" autoAdjust="0"/>
  </p:normalViewPr>
  <p:slideViewPr>
    <p:cSldViewPr snapToGrid="0">
      <p:cViewPr varScale="1">
        <p:scale>
          <a:sx n="80" d="100"/>
          <a:sy n="80" d="100"/>
        </p:scale>
        <p:origin x="629" y="67"/>
      </p:cViewPr>
      <p:guideLst>
        <p:guide orient="horz" pos="384"/>
        <p:guide orient="horz" pos="936"/>
        <p:guide pos="3840"/>
        <p:guide orient="horz" pos="624"/>
        <p:guide orient="horz" pos="4128"/>
      </p:guideLst>
    </p:cSldViewPr>
  </p:slideViewPr>
  <p:outlineViewPr>
    <p:cViewPr>
      <p:scale>
        <a:sx n="33" d="100"/>
        <a:sy n="33" d="100"/>
      </p:scale>
      <p:origin x="0" y="0"/>
    </p:cViewPr>
  </p:outlineViewPr>
  <p:notesTextViewPr>
    <p:cViewPr>
      <p:scale>
        <a:sx n="3" d="2"/>
        <a:sy n="3" d="2"/>
      </p:scale>
      <p:origin x="0" y="0"/>
    </p:cViewPr>
  </p:notesTextViewPr>
  <p:sorterViewPr>
    <p:cViewPr>
      <p:scale>
        <a:sx n="121" d="100"/>
        <a:sy n="121" d="100"/>
      </p:scale>
      <p:origin x="0" y="-2722"/>
    </p:cViewPr>
  </p:sorterViewPr>
  <p:notesViewPr>
    <p:cSldViewPr snapToGrid="0">
      <p:cViewPr varScale="1">
        <p:scale>
          <a:sx n="79" d="100"/>
          <a:sy n="79" d="100"/>
        </p:scale>
        <p:origin x="390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413" cy="465781"/>
          </a:xfrm>
          <a:prstGeom prst="rect">
            <a:avLst/>
          </a:prstGeom>
        </p:spPr>
        <p:txBody>
          <a:bodyPr vert="horz" lIns="92226" tIns="46113" rIns="92226" bIns="46113" rtlCol="0"/>
          <a:lstStyle>
            <a:lvl1pPr algn="l">
              <a:defRPr sz="1200"/>
            </a:lvl1pPr>
          </a:lstStyle>
          <a:p>
            <a:endParaRPr lang="en-US" dirty="0">
              <a:latin typeface="Century Gothic" panose="020B0502020202020204" pitchFamily="34" charset="0"/>
            </a:endParaRPr>
          </a:p>
        </p:txBody>
      </p:sp>
      <p:sp>
        <p:nvSpPr>
          <p:cNvPr id="3" name="Date Placeholder 2"/>
          <p:cNvSpPr>
            <a:spLocks noGrp="1"/>
          </p:cNvSpPr>
          <p:nvPr>
            <p:ph type="dt" sz="quarter" idx="1"/>
          </p:nvPr>
        </p:nvSpPr>
        <p:spPr>
          <a:xfrm>
            <a:off x="3971386" y="0"/>
            <a:ext cx="3037413" cy="465781"/>
          </a:xfrm>
          <a:prstGeom prst="rect">
            <a:avLst/>
          </a:prstGeom>
        </p:spPr>
        <p:txBody>
          <a:bodyPr vert="horz" lIns="92226" tIns="46113" rIns="92226" bIns="46113" rtlCol="0"/>
          <a:lstStyle>
            <a:lvl1pPr algn="r">
              <a:defRPr sz="1200"/>
            </a:lvl1pPr>
          </a:lstStyle>
          <a:p>
            <a:fld id="{05F7DC6E-5AF3-42A8-A7B3-5C7109695AA3}" type="datetimeFigureOut">
              <a:rPr lang="en-US" smtClean="0">
                <a:latin typeface="Century Gothic" panose="020B0502020202020204" pitchFamily="34" charset="0"/>
              </a:rPr>
              <a:t>8/13/2021</a:t>
            </a:fld>
            <a:endParaRPr lang="en-US" dirty="0">
              <a:latin typeface="Century Gothic" panose="020B0502020202020204" pitchFamily="34" charset="0"/>
            </a:endParaRPr>
          </a:p>
        </p:txBody>
      </p:sp>
      <p:sp>
        <p:nvSpPr>
          <p:cNvPr id="4" name="Footer Placeholder 3"/>
          <p:cNvSpPr>
            <a:spLocks noGrp="1"/>
          </p:cNvSpPr>
          <p:nvPr>
            <p:ph type="ftr" sz="quarter" idx="2"/>
          </p:nvPr>
        </p:nvSpPr>
        <p:spPr>
          <a:xfrm>
            <a:off x="0" y="8830620"/>
            <a:ext cx="3037413" cy="465780"/>
          </a:xfrm>
          <a:prstGeom prst="rect">
            <a:avLst/>
          </a:prstGeom>
        </p:spPr>
        <p:txBody>
          <a:bodyPr vert="horz" lIns="92226" tIns="46113" rIns="92226" bIns="46113" rtlCol="0" anchor="b"/>
          <a:lstStyle>
            <a:lvl1pPr algn="l">
              <a:defRPr sz="1200"/>
            </a:lvl1pPr>
          </a:lstStyle>
          <a:p>
            <a:endParaRPr lang="en-US" dirty="0">
              <a:latin typeface="Century Gothic" panose="020B0502020202020204" pitchFamily="34" charset="0"/>
            </a:endParaRPr>
          </a:p>
        </p:txBody>
      </p:sp>
      <p:sp>
        <p:nvSpPr>
          <p:cNvPr id="5" name="Slide Number Placeholder 4"/>
          <p:cNvSpPr>
            <a:spLocks noGrp="1"/>
          </p:cNvSpPr>
          <p:nvPr>
            <p:ph type="sldNum" sz="quarter" idx="3"/>
          </p:nvPr>
        </p:nvSpPr>
        <p:spPr>
          <a:xfrm>
            <a:off x="3971386" y="8830620"/>
            <a:ext cx="3037413" cy="465780"/>
          </a:xfrm>
          <a:prstGeom prst="rect">
            <a:avLst/>
          </a:prstGeom>
        </p:spPr>
        <p:txBody>
          <a:bodyPr vert="horz" lIns="92226" tIns="46113" rIns="92226" bIns="46113" rtlCol="0" anchor="b"/>
          <a:lstStyle>
            <a:lvl1pPr algn="r">
              <a:defRPr sz="1200"/>
            </a:lvl1pPr>
          </a:lstStyle>
          <a:p>
            <a:fld id="{062EFBA0-EA7E-4C23-A42F-D4BB1AE24E77}" type="slidenum">
              <a:rPr lang="en-US" smtClean="0">
                <a:latin typeface="Century Gothic" panose="020B0502020202020204" pitchFamily="34" charset="0"/>
              </a:rPr>
              <a:t>‹#›</a:t>
            </a:fld>
            <a:endParaRPr lang="en-US" dirty="0">
              <a:latin typeface="Century Gothic" panose="020B0502020202020204" pitchFamily="34" charset="0"/>
            </a:endParaRPr>
          </a:p>
        </p:txBody>
      </p:sp>
    </p:spTree>
    <p:extLst>
      <p:ext uri="{BB962C8B-B14F-4D97-AF65-F5344CB8AC3E}">
        <p14:creationId xmlns:p14="http://schemas.microsoft.com/office/powerpoint/2010/main" val="4068772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atin typeface="Century Gothic" panose="020B0502020202020204" pitchFamily="34" charset="0"/>
              </a:defRPr>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atin typeface="Century Gothic" panose="020B0502020202020204" pitchFamily="34" charset="0"/>
              </a:defRPr>
            </a:lvl1pPr>
          </a:lstStyle>
          <a:p>
            <a:fld id="{33FF22B2-B92F-4782-AF50-40EAE78C84B7}" type="datetimeFigureOut">
              <a:rPr lang="en-US" smtClean="0"/>
              <a:pPr/>
              <a:t>8/13/2021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Edit Master text styles</a:t>
            </a:r>
          </a:p>
          <a:p>
            <a:pPr lvl="1"/>
            <a:r>
              <a:rPr lang="en-US"/>
              <a:t>Second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atin typeface="Century Gothic" panose="020B0502020202020204" pitchFamily="34" charset="0"/>
              </a:defRPr>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atin typeface="Century Gothic" panose="020B0502020202020204" pitchFamily="34" charset="0"/>
              </a:defRPr>
            </a:lvl1pPr>
          </a:lstStyle>
          <a:p>
            <a:fld id="{BAF6CFA2-E031-4982-97B7-5ABD811C6623}" type="slidenum">
              <a:rPr lang="en-US" smtClean="0"/>
              <a:pPr/>
              <a:t>‹#›</a:t>
            </a:fld>
            <a:endParaRPr lang="en-US"/>
          </a:p>
        </p:txBody>
      </p:sp>
    </p:spTree>
    <p:extLst>
      <p:ext uri="{BB962C8B-B14F-4D97-AF65-F5344CB8AC3E}">
        <p14:creationId xmlns:p14="http://schemas.microsoft.com/office/powerpoint/2010/main" val="90333565"/>
      </p:ext>
    </p:extLst>
  </p:cSld>
  <p:clrMap bg1="lt1" tx1="dk1" bg2="lt2" tx2="dk2" accent1="accent1" accent2="accent2" accent3="accent3" accent4="accent4" accent5="accent5" accent6="accent6" hlink="hlink" folHlink="folHlink"/>
  <p:notesStyle>
    <a:lvl1pPr marL="228600" indent="-228600" algn="l" defTabSz="914400" rtl="0" eaLnBrk="1" latinLnBrk="0" hangingPunct="1">
      <a:spcBef>
        <a:spcPts val="1200"/>
      </a:spcBef>
      <a:buFont typeface="Arial" panose="020B0604020202020204" pitchFamily="34" charset="0"/>
      <a:buChar char="•"/>
      <a:defRPr sz="1400" kern="1200">
        <a:solidFill>
          <a:schemeClr val="tx1"/>
        </a:solidFill>
        <a:latin typeface="Century Gothic" panose="020B0502020202020204" pitchFamily="34" charset="0"/>
        <a:ea typeface="+mn-ea"/>
        <a:cs typeface="+mn-cs"/>
      </a:defRPr>
    </a:lvl1pPr>
    <a:lvl2pPr marL="628650" indent="-171450" algn="l" defTabSz="914400" rtl="0" eaLnBrk="1" latinLnBrk="0" hangingPunct="1">
      <a:spcBef>
        <a:spcPts val="300"/>
      </a:spcBef>
      <a:buFont typeface="Calibri" panose="020F0502020204030204" pitchFamily="34" charset="0"/>
      <a:buChar char="–"/>
      <a:defRPr sz="1400" kern="1200">
        <a:solidFill>
          <a:schemeClr val="tx1"/>
        </a:solidFill>
        <a:latin typeface="Century Gothic" panose="020B0502020202020204" pitchFamily="34" charset="0"/>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 </a:t>
            </a:r>
          </a:p>
        </p:txBody>
      </p:sp>
      <p:sp>
        <p:nvSpPr>
          <p:cNvPr id="4" name="Slide Number Placeholder 3"/>
          <p:cNvSpPr>
            <a:spLocks noGrp="1"/>
          </p:cNvSpPr>
          <p:nvPr>
            <p:ph type="sldNum" sz="quarter" idx="10"/>
          </p:nvPr>
        </p:nvSpPr>
        <p:spPr/>
        <p:txBody>
          <a:bodyPr/>
          <a:lstStyle/>
          <a:p>
            <a:fld id="{DE61FF3F-42C5-41F5-B1B5-2F6ED29D10F2}" type="slidenum">
              <a:rPr lang="en-US" smtClean="0"/>
              <a:t>1</a:t>
            </a:fld>
            <a:endParaRPr lang="en-US"/>
          </a:p>
        </p:txBody>
      </p:sp>
    </p:spTree>
    <p:extLst>
      <p:ext uri="{BB962C8B-B14F-4D97-AF65-F5344CB8AC3E}">
        <p14:creationId xmlns:p14="http://schemas.microsoft.com/office/powerpoint/2010/main" val="237484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400" dirty="0">
                <a:solidFill>
                  <a:srgbClr val="3D4647"/>
                </a:solidFill>
                <a:latin typeface="OpenSans-Regular"/>
                <a:cs typeface="Open Sans" panose="020B0606030504020204" pitchFamily="34" charset="0"/>
              </a:rPr>
              <a:t>Mercedes-Benz’s goal is to increase the brand value and distinguish themselves not only by building very high quality vehicles with advanced features, but also by offering an excellent user experience through all the contact points with the customer</a:t>
            </a:r>
            <a:r>
              <a:rPr lang="en-US" sz="1200" dirty="0"/>
              <a:t>. (model targets were used) </a:t>
            </a:r>
          </a:p>
          <a:p>
            <a:pPr marL="0" indent="0">
              <a:buNone/>
            </a:pPr>
            <a:endParaRPr lang="en-US" dirty="0"/>
          </a:p>
        </p:txBody>
      </p:sp>
      <p:sp>
        <p:nvSpPr>
          <p:cNvPr id="4" name="Slide Number Placeholder 3"/>
          <p:cNvSpPr>
            <a:spLocks noGrp="1"/>
          </p:cNvSpPr>
          <p:nvPr>
            <p:ph type="sldNum" sz="quarter" idx="10"/>
          </p:nvPr>
        </p:nvSpPr>
        <p:spPr/>
        <p:txBody>
          <a:bodyPr/>
          <a:lstStyle/>
          <a:p>
            <a:fld id="{BAF6CFA2-E031-4982-97B7-5ABD811C6623}" type="slidenum">
              <a:rPr lang="en-US" smtClean="0"/>
              <a:pPr/>
              <a:t>7</a:t>
            </a:fld>
            <a:endParaRPr lang="en-US"/>
          </a:p>
        </p:txBody>
      </p:sp>
    </p:spTree>
    <p:extLst>
      <p:ext uri="{BB962C8B-B14F-4D97-AF65-F5344CB8AC3E}">
        <p14:creationId xmlns:p14="http://schemas.microsoft.com/office/powerpoint/2010/main" val="3973190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This break-through Augmented Reality solution created by Visionaries 777 with the use of Vuforia Engine optimizes dealerships and auto-shows in cost efficient ways by allowing them to demonstrate multiple variations of the same car with just one physical car present. Previously, this would require several cars or pictures, which still wouldn’t capture the true customization. The brand engagement team of W Motors now uses this app to help potential buyers visualize the car in endless design possibilities. (model targets were used) </a:t>
            </a:r>
          </a:p>
          <a:p>
            <a:pPr marL="0" indent="0">
              <a:buNone/>
            </a:pPr>
            <a:endParaRPr lang="en-US" dirty="0"/>
          </a:p>
        </p:txBody>
      </p:sp>
      <p:sp>
        <p:nvSpPr>
          <p:cNvPr id="4" name="Slide Number Placeholder 3"/>
          <p:cNvSpPr>
            <a:spLocks noGrp="1"/>
          </p:cNvSpPr>
          <p:nvPr>
            <p:ph type="sldNum" sz="quarter" idx="10"/>
          </p:nvPr>
        </p:nvSpPr>
        <p:spPr/>
        <p:txBody>
          <a:bodyPr/>
          <a:lstStyle/>
          <a:p>
            <a:fld id="{BAF6CFA2-E031-4982-97B7-5ABD811C6623}" type="slidenum">
              <a:rPr lang="en-US" smtClean="0"/>
              <a:pPr/>
              <a:t>8</a:t>
            </a:fld>
            <a:endParaRPr lang="en-US"/>
          </a:p>
        </p:txBody>
      </p:sp>
    </p:spTree>
    <p:extLst>
      <p:ext uri="{BB962C8B-B14F-4D97-AF65-F5344CB8AC3E}">
        <p14:creationId xmlns:p14="http://schemas.microsoft.com/office/powerpoint/2010/main" val="3392855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LEGO has been </a:t>
            </a:r>
            <a:r>
              <a:rPr lang="en-US" i="1" dirty="0"/>
              <a:t>the</a:t>
            </a:r>
            <a:r>
              <a:rPr lang="en-US" dirty="0"/>
              <a:t> iconic building block toy since it was founded in 1932. Nearly 85 years later, many children now learn to use a touchscreen before they learn to read. To evolve with these times, LEGO sought seamless integration between their physical toys and digital play experiences. (</a:t>
            </a:r>
            <a:r>
              <a:rPr lang="en-US" dirty="0" err="1"/>
              <a:t>VuMarks</a:t>
            </a:r>
            <a:r>
              <a:rPr lang="en-US" dirty="0"/>
              <a:t> were used) </a:t>
            </a:r>
          </a:p>
        </p:txBody>
      </p:sp>
      <p:sp>
        <p:nvSpPr>
          <p:cNvPr id="4" name="Slide Number Placeholder 3"/>
          <p:cNvSpPr>
            <a:spLocks noGrp="1"/>
          </p:cNvSpPr>
          <p:nvPr>
            <p:ph type="sldNum" sz="quarter" idx="10"/>
          </p:nvPr>
        </p:nvSpPr>
        <p:spPr/>
        <p:txBody>
          <a:bodyPr/>
          <a:lstStyle/>
          <a:p>
            <a:fld id="{BAF6CFA2-E031-4982-97B7-5ABD811C6623}" type="slidenum">
              <a:rPr lang="en-US" smtClean="0"/>
              <a:pPr/>
              <a:t>9</a:t>
            </a:fld>
            <a:endParaRPr lang="en-US"/>
          </a:p>
        </p:txBody>
      </p:sp>
    </p:spTree>
    <p:extLst>
      <p:ext uri="{BB962C8B-B14F-4D97-AF65-F5344CB8AC3E}">
        <p14:creationId xmlns:p14="http://schemas.microsoft.com/office/powerpoint/2010/main" val="1024620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https://www.youtube.com/watch?v=ZY46CWn_4f4</a:t>
            </a:r>
          </a:p>
        </p:txBody>
      </p:sp>
      <p:sp>
        <p:nvSpPr>
          <p:cNvPr id="4" name="Slide Number Placeholder 3"/>
          <p:cNvSpPr>
            <a:spLocks noGrp="1"/>
          </p:cNvSpPr>
          <p:nvPr>
            <p:ph type="sldNum" sz="quarter" idx="5"/>
          </p:nvPr>
        </p:nvSpPr>
        <p:spPr/>
        <p:txBody>
          <a:bodyPr/>
          <a:lstStyle/>
          <a:p>
            <a:fld id="{BAF6CFA2-E031-4982-97B7-5ABD811C6623}" type="slidenum">
              <a:rPr lang="en-US" smtClean="0"/>
              <a:pPr/>
              <a:t>10</a:t>
            </a:fld>
            <a:endParaRPr lang="en-US"/>
          </a:p>
        </p:txBody>
      </p:sp>
    </p:spTree>
    <p:extLst>
      <p:ext uri="{BB962C8B-B14F-4D97-AF65-F5344CB8AC3E}">
        <p14:creationId xmlns:p14="http://schemas.microsoft.com/office/powerpoint/2010/main" val="2107245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B20114C-43A7-4A5F-811F-7F02070978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223769" y="4222873"/>
            <a:ext cx="4625272" cy="1240578"/>
          </a:xfrm>
          <a:prstGeom prst="rect">
            <a:avLst/>
          </a:prstGeom>
        </p:spPr>
      </p:pic>
      <p:sp>
        <p:nvSpPr>
          <p:cNvPr id="5" name="Rectangle 4">
            <a:extLst>
              <a:ext uri="{FF2B5EF4-FFF2-40B4-BE49-F238E27FC236}">
                <a16:creationId xmlns:a16="http://schemas.microsoft.com/office/drawing/2014/main" id="{5CB7DCEC-F3DB-44D5-AF50-7F0026FE46C2}"/>
              </a:ext>
            </a:extLst>
          </p:cNvPr>
          <p:cNvSpPr/>
          <p:nvPr userDrawn="1"/>
        </p:nvSpPr>
        <p:spPr>
          <a:xfrm>
            <a:off x="0" y="0"/>
            <a:ext cx="8385464" cy="6867144"/>
          </a:xfrm>
          <a:custGeom>
            <a:avLst/>
            <a:gdLst>
              <a:gd name="connsiteX0" fmla="*/ 0 w 8385464"/>
              <a:gd name="connsiteY0" fmla="*/ 0 h 6858000"/>
              <a:gd name="connsiteX1" fmla="*/ 8385464 w 8385464"/>
              <a:gd name="connsiteY1" fmla="*/ 0 h 6858000"/>
              <a:gd name="connsiteX2" fmla="*/ 8385464 w 8385464"/>
              <a:gd name="connsiteY2" fmla="*/ 6858000 h 6858000"/>
              <a:gd name="connsiteX3" fmla="*/ 0 w 8385464"/>
              <a:gd name="connsiteY3" fmla="*/ 6858000 h 6858000"/>
              <a:gd name="connsiteX4" fmla="*/ 0 w 8385464"/>
              <a:gd name="connsiteY4" fmla="*/ 0 h 6858000"/>
              <a:gd name="connsiteX0" fmla="*/ 0 w 8395855"/>
              <a:gd name="connsiteY0" fmla="*/ 0 h 6858000"/>
              <a:gd name="connsiteX1" fmla="*/ 8385464 w 8395855"/>
              <a:gd name="connsiteY1" fmla="*/ 0 h 6858000"/>
              <a:gd name="connsiteX2" fmla="*/ 8395855 w 8395855"/>
              <a:gd name="connsiteY2" fmla="*/ 3408218 h 6858000"/>
              <a:gd name="connsiteX3" fmla="*/ 8385464 w 8395855"/>
              <a:gd name="connsiteY3" fmla="*/ 6858000 h 6858000"/>
              <a:gd name="connsiteX4" fmla="*/ 0 w 8395855"/>
              <a:gd name="connsiteY4" fmla="*/ 6858000 h 6858000"/>
              <a:gd name="connsiteX5" fmla="*/ 0 w 8395855"/>
              <a:gd name="connsiteY5" fmla="*/ 0 h 6858000"/>
              <a:gd name="connsiteX0" fmla="*/ 0 w 8385468"/>
              <a:gd name="connsiteY0" fmla="*/ 0 h 6858000"/>
              <a:gd name="connsiteX1" fmla="*/ 8385464 w 8385468"/>
              <a:gd name="connsiteY1" fmla="*/ 0 h 6858000"/>
              <a:gd name="connsiteX2" fmla="*/ 6286501 w 8385468"/>
              <a:gd name="connsiteY2" fmla="*/ 3512127 h 6858000"/>
              <a:gd name="connsiteX3" fmla="*/ 8385464 w 8385468"/>
              <a:gd name="connsiteY3" fmla="*/ 6858000 h 6858000"/>
              <a:gd name="connsiteX4" fmla="*/ 0 w 8385468"/>
              <a:gd name="connsiteY4" fmla="*/ 6858000 h 6858000"/>
              <a:gd name="connsiteX5" fmla="*/ 0 w 8385468"/>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74"/>
              <a:gd name="connsiteY0" fmla="*/ 0 h 6858000"/>
              <a:gd name="connsiteX1" fmla="*/ 8385464 w 8385474"/>
              <a:gd name="connsiteY1" fmla="*/ 0 h 6858000"/>
              <a:gd name="connsiteX2" fmla="*/ 6993083 w 8385474"/>
              <a:gd name="connsiteY2" fmla="*/ 3740727 h 6858000"/>
              <a:gd name="connsiteX3" fmla="*/ 8385464 w 8385474"/>
              <a:gd name="connsiteY3" fmla="*/ 6858000 h 6858000"/>
              <a:gd name="connsiteX4" fmla="*/ 0 w 8385474"/>
              <a:gd name="connsiteY4" fmla="*/ 6858000 h 6858000"/>
              <a:gd name="connsiteX5" fmla="*/ 0 w 8385474"/>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286501 w 8385464"/>
              <a:gd name="connsiteY2" fmla="*/ 4634345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89173"/>
              <a:gd name="connsiteX1" fmla="*/ 8385464 w 8385464"/>
              <a:gd name="connsiteY1" fmla="*/ 0 h 6889173"/>
              <a:gd name="connsiteX2" fmla="*/ 6286501 w 8385464"/>
              <a:gd name="connsiteY2" fmla="*/ 4634345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2245"/>
              <a:gd name="connsiteX1" fmla="*/ 8385464 w 8385464"/>
              <a:gd name="connsiteY1" fmla="*/ 0 h 6882245"/>
              <a:gd name="connsiteX2" fmla="*/ 6255328 w 8385464"/>
              <a:gd name="connsiteY2" fmla="*/ 5029200 h 6882245"/>
              <a:gd name="connsiteX3" fmla="*/ 6871856 w 8385464"/>
              <a:gd name="connsiteY3" fmla="*/ 6882245 h 6882245"/>
              <a:gd name="connsiteX4" fmla="*/ 0 w 8385464"/>
              <a:gd name="connsiteY4" fmla="*/ 6858000 h 6882245"/>
              <a:gd name="connsiteX5" fmla="*/ 0 w 8385464"/>
              <a:gd name="connsiteY5" fmla="*/ 0 h 6882245"/>
              <a:gd name="connsiteX0" fmla="*/ 0 w 8385464"/>
              <a:gd name="connsiteY0" fmla="*/ 0 h 6882245"/>
              <a:gd name="connsiteX1" fmla="*/ 8385464 w 8385464"/>
              <a:gd name="connsiteY1" fmla="*/ 0 h 6882245"/>
              <a:gd name="connsiteX2" fmla="*/ 6255328 w 8385464"/>
              <a:gd name="connsiteY2" fmla="*/ 5029200 h 6882245"/>
              <a:gd name="connsiteX3" fmla="*/ 6843503 w 8385464"/>
              <a:gd name="connsiteY3" fmla="*/ 6882245 h 6882245"/>
              <a:gd name="connsiteX4" fmla="*/ 0 w 8385464"/>
              <a:gd name="connsiteY4" fmla="*/ 6858000 h 6882245"/>
              <a:gd name="connsiteX5" fmla="*/ 0 w 8385464"/>
              <a:gd name="connsiteY5" fmla="*/ 0 h 6882245"/>
              <a:gd name="connsiteX0" fmla="*/ 0 w 8385464"/>
              <a:gd name="connsiteY0" fmla="*/ 0 h 6858000"/>
              <a:gd name="connsiteX1" fmla="*/ 8385464 w 8385464"/>
              <a:gd name="connsiteY1" fmla="*/ 0 h 6858000"/>
              <a:gd name="connsiteX2" fmla="*/ 6255328 w 8385464"/>
              <a:gd name="connsiteY2" fmla="*/ 5029200 h 6858000"/>
              <a:gd name="connsiteX3" fmla="*/ 6843503 w 8385464"/>
              <a:gd name="connsiteY3" fmla="*/ 6853891 h 6858000"/>
              <a:gd name="connsiteX4" fmla="*/ 0 w 8385464"/>
              <a:gd name="connsiteY4" fmla="*/ 6858000 h 6858000"/>
              <a:gd name="connsiteX5" fmla="*/ 0 w 838546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5464" h="6858000">
                <a:moveTo>
                  <a:pt x="0" y="0"/>
                </a:moveTo>
                <a:lnTo>
                  <a:pt x="8385464" y="0"/>
                </a:lnTo>
                <a:cubicBezTo>
                  <a:pt x="7879774" y="1572491"/>
                  <a:pt x="6951518" y="3158836"/>
                  <a:pt x="6255328" y="5029200"/>
                </a:cubicBezTo>
                <a:cubicBezTo>
                  <a:pt x="6698673" y="6345381"/>
                  <a:pt x="6317032" y="5402628"/>
                  <a:pt x="6843503" y="6853891"/>
                </a:cubicBezTo>
                <a:lnTo>
                  <a:pt x="0" y="6858000"/>
                </a:lnTo>
                <a:lnTo>
                  <a:pt x="0" y="0"/>
                </a:lnTo>
                <a:close/>
              </a:path>
            </a:pathLst>
          </a:custGeom>
          <a:solidFill>
            <a:srgbClr val="2E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7" name="Group 16">
            <a:extLst>
              <a:ext uri="{FF2B5EF4-FFF2-40B4-BE49-F238E27FC236}">
                <a16:creationId xmlns:a16="http://schemas.microsoft.com/office/drawing/2014/main" id="{2D99F2D6-A8E8-48C8-81DC-1B16354D0A70}"/>
              </a:ext>
            </a:extLst>
          </p:cNvPr>
          <p:cNvGrpSpPr/>
          <p:nvPr userDrawn="1"/>
        </p:nvGrpSpPr>
        <p:grpSpPr>
          <a:xfrm>
            <a:off x="4532198" y="-1714644"/>
            <a:ext cx="3827714" cy="9445752"/>
            <a:chOff x="4094048" y="-1695594"/>
            <a:chExt cx="3827714" cy="9445752"/>
          </a:xfrm>
        </p:grpSpPr>
        <p:sp>
          <p:nvSpPr>
            <p:cNvPr id="18" name="Freeform 4">
              <a:extLst>
                <a:ext uri="{FF2B5EF4-FFF2-40B4-BE49-F238E27FC236}">
                  <a16:creationId xmlns:a16="http://schemas.microsoft.com/office/drawing/2014/main" id="{EB2C8933-4D77-4DE0-A477-987E6E83C6AF}"/>
                </a:ext>
              </a:extLst>
            </p:cNvPr>
            <p:cNvSpPr/>
            <p:nvPr/>
          </p:nvSpPr>
          <p:spPr>
            <a:xfrm>
              <a:off x="4094048" y="4104058"/>
              <a:ext cx="2681459" cy="2788159"/>
            </a:xfrm>
            <a:custGeom>
              <a:avLst/>
              <a:gdLst>
                <a:gd name="connsiteX0" fmla="*/ 57150 w 1790700"/>
                <a:gd name="connsiteY0" fmla="*/ 0 h 3086100"/>
                <a:gd name="connsiteX1" fmla="*/ 1790700 w 1790700"/>
                <a:gd name="connsiteY1" fmla="*/ 3086100 h 3086100"/>
                <a:gd name="connsiteX2" fmla="*/ 0 w 1790700"/>
                <a:gd name="connsiteY2" fmla="*/ 3067050 h 3086100"/>
                <a:gd name="connsiteX3" fmla="*/ 0 w 1790700"/>
                <a:gd name="connsiteY3" fmla="*/ 0 h 3086100"/>
                <a:gd name="connsiteX4" fmla="*/ 19050 w 1790700"/>
                <a:gd name="connsiteY4" fmla="*/ 38100 h 3086100"/>
                <a:gd name="connsiteX5" fmla="*/ 19050 w 1790700"/>
                <a:gd name="connsiteY5" fmla="*/ 57150 h 3086100"/>
                <a:gd name="connsiteX0" fmla="*/ 57150 w 1790700"/>
                <a:gd name="connsiteY0" fmla="*/ 0 h 3086100"/>
                <a:gd name="connsiteX1" fmla="*/ 1790700 w 1790700"/>
                <a:gd name="connsiteY1" fmla="*/ 3086100 h 3086100"/>
                <a:gd name="connsiteX2" fmla="*/ 0 w 1790700"/>
                <a:gd name="connsiteY2" fmla="*/ 3067050 h 3086100"/>
                <a:gd name="connsiteX3" fmla="*/ 0 w 1790700"/>
                <a:gd name="connsiteY3" fmla="*/ 0 h 3086100"/>
                <a:gd name="connsiteX4" fmla="*/ 19050 w 1790700"/>
                <a:gd name="connsiteY4" fmla="*/ 38100 h 3086100"/>
                <a:gd name="connsiteX0" fmla="*/ 57150 w 1790700"/>
                <a:gd name="connsiteY0" fmla="*/ 0 h 3086100"/>
                <a:gd name="connsiteX1" fmla="*/ 1790700 w 1790700"/>
                <a:gd name="connsiteY1" fmla="*/ 3086100 h 3086100"/>
                <a:gd name="connsiteX2" fmla="*/ 0 w 1790700"/>
                <a:gd name="connsiteY2" fmla="*/ 3067050 h 3086100"/>
                <a:gd name="connsiteX3" fmla="*/ 0 w 1790700"/>
                <a:gd name="connsiteY3" fmla="*/ 0 h 3086100"/>
                <a:gd name="connsiteX0" fmla="*/ 57150 w 1790700"/>
                <a:gd name="connsiteY0" fmla="*/ 0 h 3086100"/>
                <a:gd name="connsiteX1" fmla="*/ 1790700 w 1790700"/>
                <a:gd name="connsiteY1" fmla="*/ 3086100 h 3086100"/>
                <a:gd name="connsiteX2" fmla="*/ 0 w 1790700"/>
                <a:gd name="connsiteY2" fmla="*/ 3067050 h 3086100"/>
                <a:gd name="connsiteX0" fmla="*/ 0 w 1733550"/>
                <a:gd name="connsiteY0" fmla="*/ 0 h 3086100"/>
                <a:gd name="connsiteX1" fmla="*/ 1733550 w 1733550"/>
                <a:gd name="connsiteY1" fmla="*/ 3086100 h 3086100"/>
                <a:gd name="connsiteX2" fmla="*/ 613087 w 1733550"/>
                <a:gd name="connsiteY2" fmla="*/ 3077523 h 3086100"/>
                <a:gd name="connsiteX0" fmla="*/ 245654 w 1120463"/>
                <a:gd name="connsiteY0" fmla="*/ 0 h 1525705"/>
                <a:gd name="connsiteX1" fmla="*/ 1120463 w 1120463"/>
                <a:gd name="connsiteY1" fmla="*/ 1525705 h 1525705"/>
                <a:gd name="connsiteX2" fmla="*/ 0 w 1120463"/>
                <a:gd name="connsiteY2" fmla="*/ 1517128 h 1525705"/>
                <a:gd name="connsiteX0" fmla="*/ 811167 w 1120463"/>
                <a:gd name="connsiteY0" fmla="*/ 0 h 1211531"/>
                <a:gd name="connsiteX1" fmla="*/ 1120463 w 1120463"/>
                <a:gd name="connsiteY1" fmla="*/ 1211531 h 1211531"/>
                <a:gd name="connsiteX2" fmla="*/ 0 w 1120463"/>
                <a:gd name="connsiteY2" fmla="*/ 1202954 h 1211531"/>
                <a:gd name="connsiteX0" fmla="*/ 874002 w 1183298"/>
                <a:gd name="connsiteY0" fmla="*/ 0 h 1213426"/>
                <a:gd name="connsiteX1" fmla="*/ 1183298 w 1183298"/>
                <a:gd name="connsiteY1" fmla="*/ 1211531 h 1213426"/>
                <a:gd name="connsiteX2" fmla="*/ 0 w 1183298"/>
                <a:gd name="connsiteY2" fmla="*/ 1213426 h 1213426"/>
                <a:gd name="connsiteX0" fmla="*/ 857693 w 1166989"/>
                <a:gd name="connsiteY0" fmla="*/ 0 h 1213426"/>
                <a:gd name="connsiteX1" fmla="*/ 1166989 w 1166989"/>
                <a:gd name="connsiteY1" fmla="*/ 1211531 h 1213426"/>
                <a:gd name="connsiteX2" fmla="*/ 0 w 1166989"/>
                <a:gd name="connsiteY2" fmla="*/ 1213426 h 1213426"/>
              </a:gdLst>
              <a:ahLst/>
              <a:cxnLst>
                <a:cxn ang="0">
                  <a:pos x="connsiteX0" y="connsiteY0"/>
                </a:cxn>
                <a:cxn ang="0">
                  <a:pos x="connsiteX1" y="connsiteY1"/>
                </a:cxn>
                <a:cxn ang="0">
                  <a:pos x="connsiteX2" y="connsiteY2"/>
                </a:cxn>
              </a:cxnLst>
              <a:rect l="l" t="t" r="r" b="b"/>
              <a:pathLst>
                <a:path w="1166989" h="1213426">
                  <a:moveTo>
                    <a:pt x="857693" y="0"/>
                  </a:moveTo>
                  <a:lnTo>
                    <a:pt x="1166989" y="1211531"/>
                  </a:lnTo>
                  <a:lnTo>
                    <a:pt x="0" y="1213426"/>
                  </a:lnTo>
                </a:path>
              </a:pathLst>
            </a:custGeom>
            <a:gradFill>
              <a:gsLst>
                <a:gs pos="2000">
                  <a:schemeClr val="bg2">
                    <a:lumMod val="50000"/>
                  </a:schemeClr>
                </a:gs>
                <a:gs pos="100000">
                  <a:schemeClr val="bg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Isosceles Triangle 3">
              <a:extLst>
                <a:ext uri="{FF2B5EF4-FFF2-40B4-BE49-F238E27FC236}">
                  <a16:creationId xmlns:a16="http://schemas.microsoft.com/office/drawing/2014/main" id="{4F4EF7A4-035D-4172-AF61-5D3483B2916C}"/>
                </a:ext>
              </a:extLst>
            </p:cNvPr>
            <p:cNvSpPr/>
            <p:nvPr/>
          </p:nvSpPr>
          <p:spPr>
            <a:xfrm rot="13120470">
              <a:off x="5797893" y="-1695594"/>
              <a:ext cx="2123869" cy="9445752"/>
            </a:xfrm>
            <a:custGeom>
              <a:avLst/>
              <a:gdLst>
                <a:gd name="connsiteX0" fmla="*/ 0 w 1349298"/>
                <a:gd name="connsiteY0" fmla="*/ 5885253 h 5885253"/>
                <a:gd name="connsiteX1" fmla="*/ 674649 w 1349298"/>
                <a:gd name="connsiteY1" fmla="*/ 0 h 5885253"/>
                <a:gd name="connsiteX2" fmla="*/ 1349298 w 1349298"/>
                <a:gd name="connsiteY2" fmla="*/ 5885253 h 5885253"/>
                <a:gd name="connsiteX3" fmla="*/ 0 w 1349298"/>
                <a:gd name="connsiteY3" fmla="*/ 5885253 h 5885253"/>
                <a:gd name="connsiteX0" fmla="*/ 0 w 1304760"/>
                <a:gd name="connsiteY0" fmla="*/ 5885253 h 5885253"/>
                <a:gd name="connsiteX1" fmla="*/ 674649 w 1304760"/>
                <a:gd name="connsiteY1" fmla="*/ 0 h 5885253"/>
                <a:gd name="connsiteX2" fmla="*/ 1304760 w 1304760"/>
                <a:gd name="connsiteY2" fmla="*/ 5698299 h 5885253"/>
                <a:gd name="connsiteX3" fmla="*/ 0 w 1304760"/>
                <a:gd name="connsiteY3" fmla="*/ 5885253 h 5885253"/>
                <a:gd name="connsiteX0" fmla="*/ 0 w 1386992"/>
                <a:gd name="connsiteY0" fmla="*/ 5829786 h 5829786"/>
                <a:gd name="connsiteX1" fmla="*/ 756881 w 1386992"/>
                <a:gd name="connsiteY1" fmla="*/ 0 h 5829786"/>
                <a:gd name="connsiteX2" fmla="*/ 1386992 w 1386992"/>
                <a:gd name="connsiteY2" fmla="*/ 5698299 h 5829786"/>
                <a:gd name="connsiteX3" fmla="*/ 0 w 1386992"/>
                <a:gd name="connsiteY3" fmla="*/ 5829786 h 5829786"/>
                <a:gd name="connsiteX0" fmla="*/ 0 w 1613616"/>
                <a:gd name="connsiteY0" fmla="*/ 5273942 h 5698299"/>
                <a:gd name="connsiteX1" fmla="*/ 983505 w 1613616"/>
                <a:gd name="connsiteY1" fmla="*/ 0 h 5698299"/>
                <a:gd name="connsiteX2" fmla="*/ 1613616 w 1613616"/>
                <a:gd name="connsiteY2" fmla="*/ 5698299 h 5698299"/>
                <a:gd name="connsiteX3" fmla="*/ 0 w 1613616"/>
                <a:gd name="connsiteY3" fmla="*/ 5273942 h 5698299"/>
                <a:gd name="connsiteX0" fmla="*/ 0 w 2111499"/>
                <a:gd name="connsiteY0" fmla="*/ 5273942 h 5273942"/>
                <a:gd name="connsiteX1" fmla="*/ 983505 w 2111499"/>
                <a:gd name="connsiteY1" fmla="*/ 0 h 5273942"/>
                <a:gd name="connsiteX2" fmla="*/ 2111499 w 2111499"/>
                <a:gd name="connsiteY2" fmla="*/ 4721711 h 5273942"/>
                <a:gd name="connsiteX3" fmla="*/ 0 w 2111499"/>
                <a:gd name="connsiteY3" fmla="*/ 5273942 h 5273942"/>
                <a:gd name="connsiteX0" fmla="*/ 0 w 2111499"/>
                <a:gd name="connsiteY0" fmla="*/ 4717306 h 4717306"/>
                <a:gd name="connsiteX1" fmla="*/ 932758 w 2111499"/>
                <a:gd name="connsiteY1" fmla="*/ 0 h 4717306"/>
                <a:gd name="connsiteX2" fmla="*/ 2111499 w 2111499"/>
                <a:gd name="connsiteY2" fmla="*/ 4165075 h 4717306"/>
                <a:gd name="connsiteX3" fmla="*/ 0 w 2111499"/>
                <a:gd name="connsiteY3" fmla="*/ 4717306 h 4717306"/>
                <a:gd name="connsiteX0" fmla="*/ 0 w 3931298"/>
                <a:gd name="connsiteY0" fmla="*/ 4717306 h 4717306"/>
                <a:gd name="connsiteX1" fmla="*/ 932758 w 3931298"/>
                <a:gd name="connsiteY1" fmla="*/ 0 h 4717306"/>
                <a:gd name="connsiteX2" fmla="*/ 3931298 w 3931298"/>
                <a:gd name="connsiteY2" fmla="*/ 4480286 h 4717306"/>
                <a:gd name="connsiteX3" fmla="*/ 0 w 3931298"/>
                <a:gd name="connsiteY3" fmla="*/ 4717306 h 4717306"/>
                <a:gd name="connsiteX0" fmla="*/ 35679 w 2998540"/>
                <a:gd name="connsiteY0" fmla="*/ 5024381 h 5024381"/>
                <a:gd name="connsiteX1" fmla="*/ 0 w 2998540"/>
                <a:gd name="connsiteY1" fmla="*/ 0 h 5024381"/>
                <a:gd name="connsiteX2" fmla="*/ 2998540 w 2998540"/>
                <a:gd name="connsiteY2" fmla="*/ 4480286 h 5024381"/>
                <a:gd name="connsiteX3" fmla="*/ 35679 w 2998540"/>
                <a:gd name="connsiteY3" fmla="*/ 5024381 h 5024381"/>
                <a:gd name="connsiteX0" fmla="*/ 0 w 3359513"/>
                <a:gd name="connsiteY0" fmla="*/ 4923649 h 4923649"/>
                <a:gd name="connsiteX1" fmla="*/ 360973 w 3359513"/>
                <a:gd name="connsiteY1" fmla="*/ 0 h 4923649"/>
                <a:gd name="connsiteX2" fmla="*/ 3359513 w 3359513"/>
                <a:gd name="connsiteY2" fmla="*/ 4480286 h 4923649"/>
                <a:gd name="connsiteX3" fmla="*/ 0 w 3359513"/>
                <a:gd name="connsiteY3" fmla="*/ 4923649 h 4923649"/>
                <a:gd name="connsiteX0" fmla="*/ 0 w 3359513"/>
                <a:gd name="connsiteY0" fmla="*/ 4137435 h 4137435"/>
                <a:gd name="connsiteX1" fmla="*/ 1823306 w 3359513"/>
                <a:gd name="connsiteY1" fmla="*/ 0 h 4137435"/>
                <a:gd name="connsiteX2" fmla="*/ 3359513 w 3359513"/>
                <a:gd name="connsiteY2" fmla="*/ 3694072 h 4137435"/>
                <a:gd name="connsiteX3" fmla="*/ 0 w 3359513"/>
                <a:gd name="connsiteY3" fmla="*/ 4137435 h 4137435"/>
                <a:gd name="connsiteX0" fmla="*/ 0 w 3163954"/>
                <a:gd name="connsiteY0" fmla="*/ 4137435 h 4137435"/>
                <a:gd name="connsiteX1" fmla="*/ 1823306 w 3163954"/>
                <a:gd name="connsiteY1" fmla="*/ 0 h 4137435"/>
                <a:gd name="connsiteX2" fmla="*/ 3163954 w 3163954"/>
                <a:gd name="connsiteY2" fmla="*/ 3451242 h 4137435"/>
                <a:gd name="connsiteX3" fmla="*/ 0 w 3163954"/>
                <a:gd name="connsiteY3" fmla="*/ 4137435 h 4137435"/>
                <a:gd name="connsiteX0" fmla="*/ 0 w 2066613"/>
                <a:gd name="connsiteY0" fmla="*/ 4130703 h 4130703"/>
                <a:gd name="connsiteX1" fmla="*/ 725965 w 2066613"/>
                <a:gd name="connsiteY1" fmla="*/ 0 h 4130703"/>
                <a:gd name="connsiteX2" fmla="*/ 2066613 w 2066613"/>
                <a:gd name="connsiteY2" fmla="*/ 3451242 h 4130703"/>
                <a:gd name="connsiteX3" fmla="*/ 0 w 2066613"/>
                <a:gd name="connsiteY3" fmla="*/ 4130703 h 4130703"/>
                <a:gd name="connsiteX0" fmla="*/ 0 w 2119185"/>
                <a:gd name="connsiteY0" fmla="*/ 4203399 h 4203399"/>
                <a:gd name="connsiteX1" fmla="*/ 778537 w 2119185"/>
                <a:gd name="connsiteY1" fmla="*/ 0 h 4203399"/>
                <a:gd name="connsiteX2" fmla="*/ 2119185 w 2119185"/>
                <a:gd name="connsiteY2" fmla="*/ 3451242 h 4203399"/>
                <a:gd name="connsiteX3" fmla="*/ 0 w 2119185"/>
                <a:gd name="connsiteY3" fmla="*/ 4203399 h 4203399"/>
                <a:gd name="connsiteX0" fmla="*/ 0 w 2119185"/>
                <a:gd name="connsiteY0" fmla="*/ 4216619 h 4216619"/>
                <a:gd name="connsiteX1" fmla="*/ 816110 w 2119185"/>
                <a:gd name="connsiteY1" fmla="*/ 0 h 4216619"/>
                <a:gd name="connsiteX2" fmla="*/ 2119185 w 2119185"/>
                <a:gd name="connsiteY2" fmla="*/ 3464462 h 4216619"/>
                <a:gd name="connsiteX3" fmla="*/ 0 w 2119185"/>
                <a:gd name="connsiteY3" fmla="*/ 4216619 h 4216619"/>
                <a:gd name="connsiteX0" fmla="*/ 0 w 2119185"/>
                <a:gd name="connsiteY0" fmla="*/ 4184713 h 4184713"/>
                <a:gd name="connsiteX1" fmla="*/ 797400 w 2119185"/>
                <a:gd name="connsiteY1" fmla="*/ 0 h 4184713"/>
                <a:gd name="connsiteX2" fmla="*/ 2119185 w 2119185"/>
                <a:gd name="connsiteY2" fmla="*/ 3432556 h 4184713"/>
                <a:gd name="connsiteX3" fmla="*/ 0 w 2119185"/>
                <a:gd name="connsiteY3" fmla="*/ 4184713 h 4184713"/>
                <a:gd name="connsiteX0" fmla="*/ 0 w 2119185"/>
                <a:gd name="connsiteY0" fmla="*/ 4163102 h 4163102"/>
                <a:gd name="connsiteX1" fmla="*/ 807948 w 2119185"/>
                <a:gd name="connsiteY1" fmla="*/ 0 h 4163102"/>
                <a:gd name="connsiteX2" fmla="*/ 2119185 w 2119185"/>
                <a:gd name="connsiteY2" fmla="*/ 3410945 h 4163102"/>
                <a:gd name="connsiteX3" fmla="*/ 0 w 2119185"/>
                <a:gd name="connsiteY3" fmla="*/ 4163102 h 4163102"/>
                <a:gd name="connsiteX0" fmla="*/ 0 w 2123869"/>
                <a:gd name="connsiteY0" fmla="*/ 4163102 h 4163102"/>
                <a:gd name="connsiteX1" fmla="*/ 807948 w 2123869"/>
                <a:gd name="connsiteY1" fmla="*/ 0 h 4163102"/>
                <a:gd name="connsiteX2" fmla="*/ 2123869 w 2123869"/>
                <a:gd name="connsiteY2" fmla="*/ 3413517 h 4163102"/>
                <a:gd name="connsiteX3" fmla="*/ 0 w 2123869"/>
                <a:gd name="connsiteY3" fmla="*/ 4163102 h 4163102"/>
              </a:gdLst>
              <a:ahLst/>
              <a:cxnLst>
                <a:cxn ang="0">
                  <a:pos x="connsiteX0" y="connsiteY0"/>
                </a:cxn>
                <a:cxn ang="0">
                  <a:pos x="connsiteX1" y="connsiteY1"/>
                </a:cxn>
                <a:cxn ang="0">
                  <a:pos x="connsiteX2" y="connsiteY2"/>
                </a:cxn>
                <a:cxn ang="0">
                  <a:pos x="connsiteX3" y="connsiteY3"/>
                </a:cxn>
              </a:cxnLst>
              <a:rect l="l" t="t" r="r" b="b"/>
              <a:pathLst>
                <a:path w="2123869" h="4163102">
                  <a:moveTo>
                    <a:pt x="0" y="4163102"/>
                  </a:moveTo>
                  <a:lnTo>
                    <a:pt x="807948" y="0"/>
                  </a:lnTo>
                  <a:lnTo>
                    <a:pt x="2123869" y="3413517"/>
                  </a:lnTo>
                  <a:lnTo>
                    <a:pt x="0" y="4163102"/>
                  </a:lnTo>
                  <a:close/>
                </a:path>
              </a:pathLst>
            </a:custGeom>
            <a:gradFill>
              <a:gsLst>
                <a:gs pos="2000">
                  <a:schemeClr val="bg2">
                    <a:lumMod val="75000"/>
                  </a:schemeClr>
                </a:gs>
                <a:gs pos="100000">
                  <a:schemeClr val="bg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
        <p:nvSpPr>
          <p:cNvPr id="2" name="Title 1"/>
          <p:cNvSpPr>
            <a:spLocks noGrp="1"/>
          </p:cNvSpPr>
          <p:nvPr>
            <p:ph type="ctrTitle" hasCustomPrompt="1"/>
          </p:nvPr>
        </p:nvSpPr>
        <p:spPr bwMode="ltGray">
          <a:xfrm>
            <a:off x="427701" y="1463040"/>
            <a:ext cx="5669280" cy="1935933"/>
          </a:xfrm>
        </p:spPr>
        <p:txBody>
          <a:bodyPr wrap="square" tIns="91440" anchor="ctr" anchorCtr="0">
            <a:noAutofit/>
          </a:bodyPr>
          <a:lstStyle>
            <a:lvl1pPr>
              <a:lnSpc>
                <a:spcPct val="80000"/>
              </a:lnSpc>
              <a:defRPr sz="5400" b="0" cap="all" baseline="0">
                <a:solidFill>
                  <a:schemeClr val="bg2"/>
                </a:solidFill>
                <a:effectLst/>
                <a:latin typeface="+mj-lt"/>
              </a:defRPr>
            </a:lvl1pPr>
          </a:lstStyle>
          <a:p>
            <a:r>
              <a:rPr lang="en-US" dirty="0"/>
              <a:t>Click to Add Presentation Title</a:t>
            </a:r>
          </a:p>
        </p:txBody>
      </p:sp>
      <p:sp>
        <p:nvSpPr>
          <p:cNvPr id="3" name="Subtitle 2"/>
          <p:cNvSpPr>
            <a:spLocks noGrp="1"/>
          </p:cNvSpPr>
          <p:nvPr>
            <p:ph type="subTitle" idx="1" hasCustomPrompt="1"/>
          </p:nvPr>
        </p:nvSpPr>
        <p:spPr bwMode="gray">
          <a:xfrm>
            <a:off x="427702" y="4962602"/>
            <a:ext cx="4754880" cy="276999"/>
          </a:xfrm>
        </p:spPr>
        <p:txBody>
          <a:bodyPr wrap="square" anchor="b">
            <a:noAutofit/>
          </a:bodyPr>
          <a:lstStyle>
            <a:lvl1pPr marL="0" indent="0" algn="l">
              <a:spcBef>
                <a:spcPts val="0"/>
              </a:spcBef>
              <a:buNone/>
              <a:defRPr sz="2000" b="0">
                <a:solidFill>
                  <a:schemeClr val="bg1"/>
                </a:solidFill>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Presenter’s Name</a:t>
            </a:r>
          </a:p>
        </p:txBody>
      </p:sp>
      <p:sp>
        <p:nvSpPr>
          <p:cNvPr id="8" name="Text Placeholder 7"/>
          <p:cNvSpPr>
            <a:spLocks noGrp="1"/>
          </p:cNvSpPr>
          <p:nvPr>
            <p:ph type="body" sz="quarter" idx="10" hasCustomPrompt="1"/>
          </p:nvPr>
        </p:nvSpPr>
        <p:spPr bwMode="gray">
          <a:xfrm>
            <a:off x="427702" y="5274168"/>
            <a:ext cx="4572000" cy="221599"/>
          </a:xfrm>
        </p:spPr>
        <p:txBody>
          <a:bodyPr>
            <a:noAutofit/>
          </a:bodyPr>
          <a:lstStyle>
            <a:lvl1pPr marL="0" indent="0" algn="l">
              <a:spcBef>
                <a:spcPts val="0"/>
              </a:spcBef>
              <a:buNone/>
              <a:defRPr sz="1600">
                <a:solidFill>
                  <a:schemeClr val="bg1"/>
                </a:solidFill>
                <a:effectLst/>
                <a:latin typeface="+mn-lt"/>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Presenter’s Title</a:t>
            </a:r>
          </a:p>
        </p:txBody>
      </p:sp>
      <p:sp>
        <p:nvSpPr>
          <p:cNvPr id="10" name="Text Placeholder 9"/>
          <p:cNvSpPr>
            <a:spLocks noGrp="1"/>
          </p:cNvSpPr>
          <p:nvPr>
            <p:ph type="body" sz="quarter" idx="12" hasCustomPrompt="1"/>
          </p:nvPr>
        </p:nvSpPr>
        <p:spPr bwMode="gray">
          <a:xfrm>
            <a:off x="427702" y="6268953"/>
            <a:ext cx="3749040" cy="193899"/>
          </a:xfrm>
        </p:spPr>
        <p:txBody>
          <a:bodyPr anchor="b" anchorCtr="0">
            <a:noAutofit/>
          </a:bodyPr>
          <a:lstStyle>
            <a:lvl1pPr marL="0" indent="0" algn="l">
              <a:spcBef>
                <a:spcPts val="0"/>
              </a:spcBef>
              <a:buFontTx/>
              <a:buNone/>
              <a:defRPr sz="1400">
                <a:solidFill>
                  <a:schemeClr val="bg1"/>
                </a:solidFill>
                <a:effectLst/>
                <a:latin typeface="+mn-lt"/>
              </a:defRPr>
            </a:lvl1pPr>
            <a:lvl2pPr marL="455613" indent="0">
              <a:buFontTx/>
              <a:buNone/>
              <a:defRPr sz="1500">
                <a:solidFill>
                  <a:schemeClr val="bg1"/>
                </a:solidFill>
                <a:latin typeface="Arial Narrow" pitchFamily="34" charset="0"/>
              </a:defRPr>
            </a:lvl2pPr>
            <a:lvl3pPr marL="914400" indent="0">
              <a:buFontTx/>
              <a:buNone/>
              <a:defRPr sz="1500">
                <a:solidFill>
                  <a:schemeClr val="bg1"/>
                </a:solidFill>
                <a:latin typeface="Arial Narrow" pitchFamily="34" charset="0"/>
              </a:defRPr>
            </a:lvl3pPr>
            <a:lvl4pPr marL="1371600" indent="0">
              <a:buFontTx/>
              <a:buNone/>
              <a:defRPr sz="1500">
                <a:solidFill>
                  <a:schemeClr val="bg1"/>
                </a:solidFill>
                <a:latin typeface="Arial Narrow" pitchFamily="34" charset="0"/>
              </a:defRPr>
            </a:lvl4pPr>
            <a:lvl5pPr marL="1828800" indent="0">
              <a:buFontTx/>
              <a:buNone/>
              <a:defRPr sz="1500">
                <a:solidFill>
                  <a:schemeClr val="bg1"/>
                </a:solidFill>
                <a:latin typeface="Arial Narrow" pitchFamily="34" charset="0"/>
              </a:defRPr>
            </a:lvl5pPr>
          </a:lstStyle>
          <a:p>
            <a:pPr lvl="0"/>
            <a:r>
              <a:rPr lang="en-US" dirty="0"/>
              <a:t>Click to Add Date</a:t>
            </a:r>
          </a:p>
        </p:txBody>
      </p:sp>
    </p:spTree>
    <p:extLst>
      <p:ext uri="{BB962C8B-B14F-4D97-AF65-F5344CB8AC3E}">
        <p14:creationId xmlns:p14="http://schemas.microsoft.com/office/powerpoint/2010/main" val="3788023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32093" y="1222375"/>
            <a:ext cx="3474720" cy="4956048"/>
          </a:xfrm>
        </p:spPr>
        <p:txBody>
          <a:bodyPr/>
          <a:lstStyle>
            <a:lvl1pPr>
              <a:defRPr sz="2400"/>
            </a:lvl1pPr>
            <a:lvl2pPr>
              <a:defRPr sz="2000"/>
            </a:lvl2pPr>
            <a:lvl3pPr>
              <a:defRPr sz="1800"/>
            </a:lvl3pPr>
            <a:lvl4pPr>
              <a:defRPr sz="1600"/>
            </a:lvl4pPr>
            <a:lvl5pPr>
              <a:defRPr sz="1400" baseline="0"/>
            </a:lvl5pPr>
            <a:lvl6pPr>
              <a:defRPr sz="1900"/>
            </a:lvl6pPr>
            <a:lvl7pPr>
              <a:defRPr sz="1900"/>
            </a:lvl7pPr>
            <a:lvl8pPr>
              <a:defRPr sz="1900"/>
            </a:lvl8pPr>
            <a:lvl9pPr>
              <a:defRPr sz="19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4"/>
          <p:cNvSpPr>
            <a:spLocks noGrp="1"/>
          </p:cNvSpPr>
          <p:nvPr>
            <p:ph type="title" hasCustomPrompt="1"/>
          </p:nvPr>
        </p:nvSpPr>
        <p:spPr>
          <a:xfrm>
            <a:off x="406940" y="352321"/>
            <a:ext cx="10019950" cy="344710"/>
          </a:xfrm>
        </p:spPr>
        <p:txBody>
          <a:bodyPr anchor="ctr" anchorCtr="0"/>
          <a:lstStyle>
            <a:lvl1pPr>
              <a:defRPr/>
            </a:lvl1pPr>
          </a:lstStyle>
          <a:p>
            <a:r>
              <a:rPr lang="en-US" dirty="0"/>
              <a:t>Click to add title</a:t>
            </a:r>
          </a:p>
        </p:txBody>
      </p:sp>
      <p:sp>
        <p:nvSpPr>
          <p:cNvPr id="20" name="Content Placeholder 19"/>
          <p:cNvSpPr>
            <a:spLocks noGrp="1"/>
          </p:cNvSpPr>
          <p:nvPr>
            <p:ph sz="quarter" idx="15" hasCustomPrompt="1"/>
          </p:nvPr>
        </p:nvSpPr>
        <p:spPr>
          <a:xfrm>
            <a:off x="4369774" y="1222375"/>
            <a:ext cx="3474720" cy="4956048"/>
          </a:xfrm>
        </p:spPr>
        <p:txBody>
          <a:bodyPr/>
          <a:lstStyle>
            <a:lvl1pPr>
              <a:defRPr/>
            </a:lvl1pPr>
            <a:lvl3pPr>
              <a:defRPr/>
            </a:lvl3pPr>
            <a:lvl4pPr>
              <a:defRPr/>
            </a:lvl4pPr>
            <a:lvl5pPr>
              <a:defRPr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1"/>
          <p:cNvSpPr>
            <a:spLocks noGrp="1"/>
          </p:cNvSpPr>
          <p:nvPr>
            <p:ph sz="quarter" idx="16" hasCustomPrompt="1"/>
          </p:nvPr>
        </p:nvSpPr>
        <p:spPr>
          <a:xfrm>
            <a:off x="8277959" y="1222375"/>
            <a:ext cx="3474720" cy="4956048"/>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406940" y="352321"/>
            <a:ext cx="10033597" cy="344710"/>
          </a:xfrm>
        </p:spPr>
        <p:txBody>
          <a:bodyPr anchor="ctr" anchorCtr="0"/>
          <a:lstStyle>
            <a:lvl1pPr>
              <a:defRPr/>
            </a:lvl1pPr>
          </a:lstStyle>
          <a:p>
            <a:r>
              <a:rPr lang="en-US" dirty="0"/>
              <a:t>Click to add title</a:t>
            </a:r>
          </a:p>
        </p:txBody>
      </p:sp>
      <p:sp>
        <p:nvSpPr>
          <p:cNvPr id="12" name="Content Placeholder 11"/>
          <p:cNvSpPr>
            <a:spLocks noGrp="1"/>
          </p:cNvSpPr>
          <p:nvPr>
            <p:ph sz="quarter" idx="14" hasCustomPrompt="1"/>
          </p:nvPr>
        </p:nvSpPr>
        <p:spPr>
          <a:xfrm>
            <a:off x="430530" y="1222375"/>
            <a:ext cx="5302760" cy="2359153"/>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1"/>
          <p:cNvSpPr>
            <a:spLocks noGrp="1"/>
          </p:cNvSpPr>
          <p:nvPr>
            <p:ph sz="quarter" idx="16" hasCustomPrompt="1"/>
          </p:nvPr>
        </p:nvSpPr>
        <p:spPr>
          <a:xfrm>
            <a:off x="6321143" y="1222375"/>
            <a:ext cx="5440680" cy="2359153"/>
          </a:xfrm>
        </p:spPr>
        <p:txBody>
          <a:bodyPr/>
          <a:lstStyle>
            <a:lvl1pPr>
              <a:defRPr/>
            </a:lvl1pPr>
            <a:lvl3pPr>
              <a:defRPr/>
            </a:lvl3pPr>
            <a:lvl4pPr>
              <a:defRPr/>
            </a:lvl4pPr>
            <a:lvl5pPr>
              <a:defRPr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0" hasCustomPrompt="1"/>
          </p:nvPr>
        </p:nvSpPr>
        <p:spPr>
          <a:xfrm>
            <a:off x="6321143" y="3808383"/>
            <a:ext cx="5440680" cy="2359153"/>
          </a:xfrm>
        </p:spPr>
        <p:txBody>
          <a:bodyPr/>
          <a:lstStyle>
            <a:lvl1pPr>
              <a:defRPr/>
            </a:lvl1pPr>
            <a:lvl3pPr>
              <a:defRPr/>
            </a:lvl3pPr>
            <a:lvl4pPr>
              <a:defRPr/>
            </a:lvl4pPr>
            <a:lvl5pPr>
              <a:defRPr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1"/>
          <p:cNvSpPr>
            <a:spLocks noGrp="1"/>
          </p:cNvSpPr>
          <p:nvPr>
            <p:ph sz="quarter" idx="19" hasCustomPrompt="1"/>
          </p:nvPr>
        </p:nvSpPr>
        <p:spPr>
          <a:xfrm>
            <a:off x="430530" y="3808383"/>
            <a:ext cx="5302760" cy="2359153"/>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e-third/Two-thir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87912" y="1222375"/>
            <a:ext cx="7164768" cy="4956048"/>
          </a:xfrm>
        </p:spPr>
        <p:txBody>
          <a:bodyPr/>
          <a:lstStyle>
            <a:lvl1pPr>
              <a:defRPr sz="2400"/>
            </a:lvl1pPr>
            <a:lvl2pPr>
              <a:defRPr sz="2000"/>
            </a:lvl2pPr>
            <a:lvl3pPr>
              <a:defRPr sz="1800"/>
            </a:lvl3pPr>
            <a:lvl4pPr>
              <a:defRPr sz="1600"/>
            </a:lvl4pPr>
            <a:lvl5pPr>
              <a:defRPr sz="1400" baseline="0"/>
            </a:lvl5pPr>
            <a:lvl6pPr>
              <a:defRPr sz="2400"/>
            </a:lvl6pPr>
            <a:lvl7pPr>
              <a:defRPr sz="2400"/>
            </a:lvl7pPr>
            <a:lvl8pPr>
              <a:defRPr sz="2400"/>
            </a:lvl8pPr>
            <a:lvl9pPr>
              <a:defRPr sz="24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hasCustomPrompt="1"/>
          </p:nvPr>
        </p:nvSpPr>
        <p:spPr>
          <a:xfrm>
            <a:off x="433715" y="1222375"/>
            <a:ext cx="3866348" cy="4956048"/>
          </a:xfrm>
        </p:spPr>
        <p:txBody>
          <a:bodyPr/>
          <a:lstStyle>
            <a:lvl1pPr>
              <a:defRPr sz="2400"/>
            </a:lvl1pPr>
            <a:lvl2pPr>
              <a:defRPr sz="2000"/>
            </a:lvl2pPr>
            <a:lvl3pPr>
              <a:defRPr sz="1800"/>
            </a:lvl3pPr>
            <a:lvl4pPr>
              <a:defRPr sz="1600"/>
            </a:lvl4pPr>
            <a:lvl5pPr>
              <a:defRPr sz="1400"/>
            </a:lvl5pPr>
            <a:lvl6pPr>
              <a:defRPr sz="2400"/>
            </a:lvl6pPr>
            <a:lvl7pPr>
              <a:defRPr sz="2400"/>
            </a:lvl7pPr>
            <a:lvl8pPr>
              <a:defRPr sz="2400"/>
            </a:lvl8pPr>
            <a:lvl9pPr>
              <a:defRPr sz="24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a:xfrm>
            <a:off x="406940" y="352321"/>
            <a:ext cx="10006302" cy="344710"/>
          </a:xfrm>
        </p:spPr>
        <p:txBody>
          <a:bodyPr anchor="ctr" anchorCtr="0"/>
          <a:lstStyle>
            <a:lvl1pPr>
              <a:defRPr/>
            </a:lvl1pPr>
          </a:lstStyle>
          <a:p>
            <a:r>
              <a:rPr lang="en-US"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third/One-thir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7886700" y="1222375"/>
            <a:ext cx="3865980" cy="4956048"/>
          </a:xfrm>
        </p:spPr>
        <p:txBody>
          <a:bodyPr/>
          <a:lstStyle>
            <a:lvl1pPr>
              <a:defRPr sz="2400"/>
            </a:lvl1pPr>
            <a:lvl2pPr>
              <a:defRPr sz="2000"/>
            </a:lvl2pPr>
            <a:lvl3pPr>
              <a:defRPr sz="1800"/>
            </a:lvl3pPr>
            <a:lvl4pPr>
              <a:defRPr sz="1600"/>
            </a:lvl4pPr>
            <a:lvl5pPr>
              <a:defRPr sz="1400" baseline="0"/>
            </a:lvl5pPr>
            <a:lvl6pPr>
              <a:defRPr sz="2400"/>
            </a:lvl6pPr>
            <a:lvl7pPr>
              <a:defRPr sz="2400"/>
            </a:lvl7pPr>
            <a:lvl8pPr>
              <a:defRPr sz="2400"/>
            </a:lvl8pPr>
            <a:lvl9pPr>
              <a:defRPr sz="24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hasCustomPrompt="1"/>
          </p:nvPr>
        </p:nvSpPr>
        <p:spPr>
          <a:xfrm>
            <a:off x="433715" y="1222375"/>
            <a:ext cx="7196400" cy="4956048"/>
          </a:xfrm>
        </p:spPr>
        <p:txBody>
          <a:bodyPr/>
          <a:lstStyle>
            <a:lvl1pPr>
              <a:defRPr sz="2400"/>
            </a:lvl1pPr>
            <a:lvl2pPr>
              <a:defRPr sz="2000"/>
            </a:lvl2pPr>
            <a:lvl3pPr>
              <a:defRPr sz="1800"/>
            </a:lvl3pPr>
            <a:lvl4pPr>
              <a:defRPr sz="1600"/>
            </a:lvl4pPr>
            <a:lvl5pPr>
              <a:defRPr sz="1400"/>
            </a:lvl5pPr>
            <a:lvl6pPr>
              <a:defRPr sz="2400"/>
            </a:lvl6pPr>
            <a:lvl7pPr>
              <a:defRPr sz="2400"/>
            </a:lvl7pPr>
            <a:lvl8pPr>
              <a:defRPr sz="2400"/>
            </a:lvl8pPr>
            <a:lvl9pPr>
              <a:defRPr sz="24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a:xfrm>
            <a:off x="406940" y="352321"/>
            <a:ext cx="10006302" cy="344710"/>
          </a:xfrm>
        </p:spPr>
        <p:txBody>
          <a:bodyPr anchor="ctr" anchorCtr="0"/>
          <a:lstStyle>
            <a:lvl1pPr>
              <a:defRPr/>
            </a:lvl1pPr>
          </a:lstStyle>
          <a:p>
            <a:r>
              <a:rPr lang="en-US" dirty="0"/>
              <a:t>Click to add title</a:t>
            </a:r>
          </a:p>
        </p:txBody>
      </p:sp>
    </p:spTree>
    <p:extLst>
      <p:ext uri="{BB962C8B-B14F-4D97-AF65-F5344CB8AC3E}">
        <p14:creationId xmlns:p14="http://schemas.microsoft.com/office/powerpoint/2010/main" val="368687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con ">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F17F8BA-F87B-4648-B8A1-F2A3141084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16130" y="314274"/>
            <a:ext cx="1285432" cy="344775"/>
          </a:xfrm>
          <a:prstGeom prst="rect">
            <a:avLst/>
          </a:prstGeom>
        </p:spPr>
      </p:pic>
      <p:sp>
        <p:nvSpPr>
          <p:cNvPr id="19" name="Freeform: Shape 18">
            <a:extLst>
              <a:ext uri="{FF2B5EF4-FFF2-40B4-BE49-F238E27FC236}">
                <a16:creationId xmlns:a16="http://schemas.microsoft.com/office/drawing/2014/main" id="{B1196343-8F78-4139-9E68-CF34CFDA08D9}"/>
              </a:ext>
            </a:extLst>
          </p:cNvPr>
          <p:cNvSpPr/>
          <p:nvPr userDrawn="1"/>
        </p:nvSpPr>
        <p:spPr>
          <a:xfrm flipH="1" flipV="1">
            <a:off x="2399216" y="978417"/>
            <a:ext cx="2422187" cy="4957578"/>
          </a:xfrm>
          <a:custGeom>
            <a:avLst/>
            <a:gdLst>
              <a:gd name="connsiteX0" fmla="*/ 2373549 w 2373549"/>
              <a:gd name="connsiteY0" fmla="*/ 0 h 3550596"/>
              <a:gd name="connsiteX1" fmla="*/ 2237362 w 2373549"/>
              <a:gd name="connsiteY1" fmla="*/ 651753 h 3550596"/>
              <a:gd name="connsiteX2" fmla="*/ 778213 w 2373549"/>
              <a:gd name="connsiteY2" fmla="*/ 3531141 h 3550596"/>
              <a:gd name="connsiteX3" fmla="*/ 0 w 2373549"/>
              <a:gd name="connsiteY3" fmla="*/ 3550596 h 3550596"/>
              <a:gd name="connsiteX4" fmla="*/ 2373549 w 2373549"/>
              <a:gd name="connsiteY4" fmla="*/ 0 h 3550596"/>
              <a:gd name="connsiteX0" fmla="*/ 2422187 w 2422187"/>
              <a:gd name="connsiteY0" fmla="*/ 0 h 3540868"/>
              <a:gd name="connsiteX1" fmla="*/ 2237362 w 2422187"/>
              <a:gd name="connsiteY1" fmla="*/ 642025 h 3540868"/>
              <a:gd name="connsiteX2" fmla="*/ 778213 w 2422187"/>
              <a:gd name="connsiteY2" fmla="*/ 3521413 h 3540868"/>
              <a:gd name="connsiteX3" fmla="*/ 0 w 2422187"/>
              <a:gd name="connsiteY3" fmla="*/ 3540868 h 3540868"/>
              <a:gd name="connsiteX4" fmla="*/ 2422187 w 2422187"/>
              <a:gd name="connsiteY4" fmla="*/ 0 h 3540868"/>
              <a:gd name="connsiteX0" fmla="*/ 2422187 w 2422187"/>
              <a:gd name="connsiteY0" fmla="*/ 0 h 3550596"/>
              <a:gd name="connsiteX1" fmla="*/ 2237362 w 2422187"/>
              <a:gd name="connsiteY1" fmla="*/ 642025 h 3550596"/>
              <a:gd name="connsiteX2" fmla="*/ 768485 w 2422187"/>
              <a:gd name="connsiteY2" fmla="*/ 3550596 h 3550596"/>
              <a:gd name="connsiteX3" fmla="*/ 0 w 2422187"/>
              <a:gd name="connsiteY3" fmla="*/ 3540868 h 3550596"/>
              <a:gd name="connsiteX4" fmla="*/ 2422187 w 2422187"/>
              <a:gd name="connsiteY4" fmla="*/ 0 h 355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2187" h="3550596">
                <a:moveTo>
                  <a:pt x="2422187" y="0"/>
                </a:moveTo>
                <a:lnTo>
                  <a:pt x="2237362" y="642025"/>
                </a:lnTo>
                <a:lnTo>
                  <a:pt x="768485" y="3550596"/>
                </a:lnTo>
                <a:lnTo>
                  <a:pt x="0" y="3540868"/>
                </a:lnTo>
                <a:lnTo>
                  <a:pt x="2422187" y="0"/>
                </a:lnTo>
                <a:close/>
              </a:path>
            </a:pathLst>
          </a:custGeom>
          <a:gradFill>
            <a:gsLst>
              <a:gs pos="27000">
                <a:srgbClr val="5EAC3E"/>
              </a:gs>
              <a:gs pos="64000">
                <a:srgbClr val="67BD42"/>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endParaRPr>
          </a:p>
        </p:txBody>
      </p:sp>
      <p:sp>
        <p:nvSpPr>
          <p:cNvPr id="21" name="Freeform: Shape 20">
            <a:extLst>
              <a:ext uri="{FF2B5EF4-FFF2-40B4-BE49-F238E27FC236}">
                <a16:creationId xmlns:a16="http://schemas.microsoft.com/office/drawing/2014/main" id="{C9B0A6DD-FF7F-4EA4-8F97-70EC6E745E49}"/>
              </a:ext>
            </a:extLst>
          </p:cNvPr>
          <p:cNvSpPr/>
          <p:nvPr userDrawn="1"/>
        </p:nvSpPr>
        <p:spPr>
          <a:xfrm flipH="1" flipV="1">
            <a:off x="2810833" y="978417"/>
            <a:ext cx="1556426" cy="4222898"/>
          </a:xfrm>
          <a:custGeom>
            <a:avLst/>
            <a:gdLst>
              <a:gd name="connsiteX0" fmla="*/ 749030 w 1556426"/>
              <a:gd name="connsiteY0" fmla="*/ 3073940 h 3083668"/>
              <a:gd name="connsiteX1" fmla="*/ 0 w 1556426"/>
              <a:gd name="connsiteY1" fmla="*/ 3083668 h 3083668"/>
              <a:gd name="connsiteX2" fmla="*/ 1556426 w 1556426"/>
              <a:gd name="connsiteY2" fmla="*/ 0 h 3083668"/>
              <a:gd name="connsiteX3" fmla="*/ 749030 w 1556426"/>
              <a:gd name="connsiteY3" fmla="*/ 3073940 h 3083668"/>
            </a:gdLst>
            <a:ahLst/>
            <a:cxnLst>
              <a:cxn ang="0">
                <a:pos x="connsiteX0" y="connsiteY0"/>
              </a:cxn>
              <a:cxn ang="0">
                <a:pos x="connsiteX1" y="connsiteY1"/>
              </a:cxn>
              <a:cxn ang="0">
                <a:pos x="connsiteX2" y="connsiteY2"/>
              </a:cxn>
              <a:cxn ang="0">
                <a:pos x="connsiteX3" y="connsiteY3"/>
              </a:cxn>
            </a:cxnLst>
            <a:rect l="l" t="t" r="r" b="b"/>
            <a:pathLst>
              <a:path w="1556426" h="3083668">
                <a:moveTo>
                  <a:pt x="749030" y="3073940"/>
                </a:moveTo>
                <a:lnTo>
                  <a:pt x="0" y="3083668"/>
                </a:lnTo>
                <a:lnTo>
                  <a:pt x="1556426" y="0"/>
                </a:lnTo>
                <a:lnTo>
                  <a:pt x="749030" y="3073940"/>
                </a:lnTo>
                <a:close/>
              </a:path>
            </a:pathLst>
          </a:custGeom>
          <a:gradFill>
            <a:gsLst>
              <a:gs pos="34000">
                <a:schemeClr val="bg2"/>
              </a:gs>
              <a:gs pos="100000">
                <a:srgbClr val="5BA23C"/>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endParaRPr>
          </a:p>
        </p:txBody>
      </p:sp>
      <p:sp>
        <p:nvSpPr>
          <p:cNvPr id="2" name="Title 1">
            <a:extLst>
              <a:ext uri="{FF2B5EF4-FFF2-40B4-BE49-F238E27FC236}">
                <a16:creationId xmlns:a16="http://schemas.microsoft.com/office/drawing/2014/main" id="{A6571AC3-625A-4C34-ACE1-5D93DAC1F54B}"/>
              </a:ext>
            </a:extLst>
          </p:cNvPr>
          <p:cNvSpPr>
            <a:spLocks noGrp="1"/>
          </p:cNvSpPr>
          <p:nvPr>
            <p:ph type="title" hasCustomPrompt="1"/>
          </p:nvPr>
        </p:nvSpPr>
        <p:spPr>
          <a:xfrm>
            <a:off x="406940" y="352321"/>
            <a:ext cx="10033597" cy="344710"/>
          </a:xfrm>
        </p:spPr>
        <p:txBody>
          <a:bodyPr anchor="ctr" anchorCtr="0"/>
          <a:lstStyle>
            <a:lvl1pPr>
              <a:defRPr/>
            </a:lvl1pPr>
          </a:lstStyle>
          <a:p>
            <a:r>
              <a:rPr lang="en-US"/>
              <a:t>Click to ADD TITLE</a:t>
            </a:r>
          </a:p>
        </p:txBody>
      </p:sp>
      <p:sp>
        <p:nvSpPr>
          <p:cNvPr id="15" name="Right Triangle 10">
            <a:extLst>
              <a:ext uri="{FF2B5EF4-FFF2-40B4-BE49-F238E27FC236}">
                <a16:creationId xmlns:a16="http://schemas.microsoft.com/office/drawing/2014/main" id="{82E43DF6-9A70-4B04-8042-940F8A3C9D5A}"/>
              </a:ext>
            </a:extLst>
          </p:cNvPr>
          <p:cNvSpPr/>
          <p:nvPr userDrawn="1"/>
        </p:nvSpPr>
        <p:spPr>
          <a:xfrm flipH="1">
            <a:off x="2254100" y="4475140"/>
            <a:ext cx="797441" cy="2388930"/>
          </a:xfrm>
          <a:custGeom>
            <a:avLst/>
            <a:gdLst>
              <a:gd name="connsiteX0" fmla="*/ 0 w 280287"/>
              <a:gd name="connsiteY0" fmla="*/ 1796902 h 1796902"/>
              <a:gd name="connsiteX1" fmla="*/ 0 w 280287"/>
              <a:gd name="connsiteY1" fmla="*/ 0 h 1796902"/>
              <a:gd name="connsiteX2" fmla="*/ 280287 w 280287"/>
              <a:gd name="connsiteY2" fmla="*/ 1796902 h 1796902"/>
              <a:gd name="connsiteX3" fmla="*/ 0 w 280287"/>
              <a:gd name="connsiteY3" fmla="*/ 1796902 h 1796902"/>
              <a:gd name="connsiteX0" fmla="*/ 308344 w 588631"/>
              <a:gd name="connsiteY0" fmla="*/ 1903228 h 1903228"/>
              <a:gd name="connsiteX1" fmla="*/ 0 w 588631"/>
              <a:gd name="connsiteY1" fmla="*/ 0 h 1903228"/>
              <a:gd name="connsiteX2" fmla="*/ 588631 w 588631"/>
              <a:gd name="connsiteY2" fmla="*/ 1903228 h 1903228"/>
              <a:gd name="connsiteX3" fmla="*/ 308344 w 588631"/>
              <a:gd name="connsiteY3" fmla="*/ 1903228 h 1903228"/>
            </a:gdLst>
            <a:ahLst/>
            <a:cxnLst>
              <a:cxn ang="0">
                <a:pos x="connsiteX0" y="connsiteY0"/>
              </a:cxn>
              <a:cxn ang="0">
                <a:pos x="connsiteX1" y="connsiteY1"/>
              </a:cxn>
              <a:cxn ang="0">
                <a:pos x="connsiteX2" y="connsiteY2"/>
              </a:cxn>
              <a:cxn ang="0">
                <a:pos x="connsiteX3" y="connsiteY3"/>
              </a:cxn>
            </a:cxnLst>
            <a:rect l="l" t="t" r="r" b="b"/>
            <a:pathLst>
              <a:path w="588631" h="1903228">
                <a:moveTo>
                  <a:pt x="308344" y="1903228"/>
                </a:moveTo>
                <a:lnTo>
                  <a:pt x="0" y="0"/>
                </a:lnTo>
                <a:lnTo>
                  <a:pt x="588631" y="1903228"/>
                </a:lnTo>
                <a:lnTo>
                  <a:pt x="308344" y="1903228"/>
                </a:lnTo>
                <a:close/>
              </a:path>
            </a:pathLst>
          </a:custGeom>
          <a:gradFill>
            <a:gsLst>
              <a:gs pos="2000">
                <a:srgbClr val="62B53F"/>
              </a:gs>
              <a:gs pos="52000">
                <a:srgbClr val="529533"/>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endParaRPr>
          </a:p>
        </p:txBody>
      </p:sp>
      <p:sp>
        <p:nvSpPr>
          <p:cNvPr id="16" name="Freeform 11">
            <a:extLst>
              <a:ext uri="{FF2B5EF4-FFF2-40B4-BE49-F238E27FC236}">
                <a16:creationId xmlns:a16="http://schemas.microsoft.com/office/drawing/2014/main" id="{1B456CEE-0787-4789-90B6-9140D8371DC0}"/>
              </a:ext>
            </a:extLst>
          </p:cNvPr>
          <p:cNvSpPr/>
          <p:nvPr userDrawn="1"/>
        </p:nvSpPr>
        <p:spPr>
          <a:xfrm flipH="1" flipV="1">
            <a:off x="-41321" y="1006471"/>
            <a:ext cx="4173034" cy="5897880"/>
          </a:xfrm>
          <a:custGeom>
            <a:avLst/>
            <a:gdLst>
              <a:gd name="connsiteX0" fmla="*/ 2483124 w 5460510"/>
              <a:gd name="connsiteY0" fmla="*/ 0 h 5143500"/>
              <a:gd name="connsiteX1" fmla="*/ 3448297 w 5460510"/>
              <a:gd name="connsiteY1" fmla="*/ 0 h 5143500"/>
              <a:gd name="connsiteX2" fmla="*/ 4717679 w 5460510"/>
              <a:gd name="connsiteY2" fmla="*/ 0 h 5143500"/>
              <a:gd name="connsiteX3" fmla="*/ 4741319 w 5460510"/>
              <a:gd name="connsiteY3" fmla="*/ 0 h 5143500"/>
              <a:gd name="connsiteX4" fmla="*/ 5318193 w 5460510"/>
              <a:gd name="connsiteY4" fmla="*/ 0 h 5143500"/>
              <a:gd name="connsiteX5" fmla="*/ 5460510 w 5460510"/>
              <a:gd name="connsiteY5" fmla="*/ 0 h 5143500"/>
              <a:gd name="connsiteX6" fmla="*/ 5460510 w 5460510"/>
              <a:gd name="connsiteY6" fmla="*/ 5143500 h 5143500"/>
              <a:gd name="connsiteX7" fmla="*/ 5318193 w 5460510"/>
              <a:gd name="connsiteY7" fmla="*/ 5143500 h 5143500"/>
              <a:gd name="connsiteX8" fmla="*/ 4741319 w 5460510"/>
              <a:gd name="connsiteY8" fmla="*/ 5143500 h 5143500"/>
              <a:gd name="connsiteX9" fmla="*/ 4717679 w 5460510"/>
              <a:gd name="connsiteY9" fmla="*/ 5143500 h 5143500"/>
              <a:gd name="connsiteX10" fmla="*/ 3448297 w 5460510"/>
              <a:gd name="connsiteY10" fmla="*/ 5143500 h 5143500"/>
              <a:gd name="connsiteX11" fmla="*/ 0 w 5460510"/>
              <a:gd name="connsiteY11" fmla="*/ 5143500 h 5143500"/>
              <a:gd name="connsiteX0" fmla="*/ 2293851 w 5271237"/>
              <a:gd name="connsiteY0" fmla="*/ 0 h 5174189"/>
              <a:gd name="connsiteX1" fmla="*/ 3259024 w 5271237"/>
              <a:gd name="connsiteY1" fmla="*/ 0 h 5174189"/>
              <a:gd name="connsiteX2" fmla="*/ 4528406 w 5271237"/>
              <a:gd name="connsiteY2" fmla="*/ 0 h 5174189"/>
              <a:gd name="connsiteX3" fmla="*/ 4552046 w 5271237"/>
              <a:gd name="connsiteY3" fmla="*/ 0 h 5174189"/>
              <a:gd name="connsiteX4" fmla="*/ 5128920 w 5271237"/>
              <a:gd name="connsiteY4" fmla="*/ 0 h 5174189"/>
              <a:gd name="connsiteX5" fmla="*/ 5271237 w 5271237"/>
              <a:gd name="connsiteY5" fmla="*/ 0 h 5174189"/>
              <a:gd name="connsiteX6" fmla="*/ 5271237 w 5271237"/>
              <a:gd name="connsiteY6" fmla="*/ 5143500 h 5174189"/>
              <a:gd name="connsiteX7" fmla="*/ 5128920 w 5271237"/>
              <a:gd name="connsiteY7" fmla="*/ 5143500 h 5174189"/>
              <a:gd name="connsiteX8" fmla="*/ 4552046 w 5271237"/>
              <a:gd name="connsiteY8" fmla="*/ 5143500 h 5174189"/>
              <a:gd name="connsiteX9" fmla="*/ 4528406 w 5271237"/>
              <a:gd name="connsiteY9" fmla="*/ 5143500 h 5174189"/>
              <a:gd name="connsiteX10" fmla="*/ 3259024 w 5271237"/>
              <a:gd name="connsiteY10" fmla="*/ 5143500 h 5174189"/>
              <a:gd name="connsiteX11" fmla="*/ 0 w 5271237"/>
              <a:gd name="connsiteY11" fmla="*/ 5174189 h 5174189"/>
              <a:gd name="connsiteX12" fmla="*/ 2293851 w 5271237"/>
              <a:gd name="connsiteY12" fmla="*/ 0 h 5174189"/>
              <a:gd name="connsiteX0" fmla="*/ 2293851 w 5271237"/>
              <a:gd name="connsiteY0" fmla="*/ 0 h 5174189"/>
              <a:gd name="connsiteX1" fmla="*/ 3259024 w 5271237"/>
              <a:gd name="connsiteY1" fmla="*/ 0 h 5174189"/>
              <a:gd name="connsiteX2" fmla="*/ 4528406 w 5271237"/>
              <a:gd name="connsiteY2" fmla="*/ 0 h 5174189"/>
              <a:gd name="connsiteX3" fmla="*/ 4552046 w 5271237"/>
              <a:gd name="connsiteY3" fmla="*/ 0 h 5174189"/>
              <a:gd name="connsiteX4" fmla="*/ 5128920 w 5271237"/>
              <a:gd name="connsiteY4" fmla="*/ 0 h 5174189"/>
              <a:gd name="connsiteX5" fmla="*/ 5271237 w 5271237"/>
              <a:gd name="connsiteY5" fmla="*/ 0 h 5174189"/>
              <a:gd name="connsiteX6" fmla="*/ 5271237 w 5271237"/>
              <a:gd name="connsiteY6" fmla="*/ 5143500 h 5174189"/>
              <a:gd name="connsiteX7" fmla="*/ 5128920 w 5271237"/>
              <a:gd name="connsiteY7" fmla="*/ 5143500 h 5174189"/>
              <a:gd name="connsiteX8" fmla="*/ 4552046 w 5271237"/>
              <a:gd name="connsiteY8" fmla="*/ 5143500 h 5174189"/>
              <a:gd name="connsiteX9" fmla="*/ 4528406 w 5271237"/>
              <a:gd name="connsiteY9" fmla="*/ 5143500 h 5174189"/>
              <a:gd name="connsiteX10" fmla="*/ 3259024 w 5271237"/>
              <a:gd name="connsiteY10" fmla="*/ 5143500 h 5174189"/>
              <a:gd name="connsiteX11" fmla="*/ 0 w 5271237"/>
              <a:gd name="connsiteY11" fmla="*/ 5174189 h 5174189"/>
              <a:gd name="connsiteX12" fmla="*/ 2293851 w 5271237"/>
              <a:gd name="connsiteY12" fmla="*/ 0 h 5174189"/>
              <a:gd name="connsiteX0" fmla="*/ 2293851 w 5271237"/>
              <a:gd name="connsiteY0" fmla="*/ 0 h 5174189"/>
              <a:gd name="connsiteX1" fmla="*/ 3259024 w 5271237"/>
              <a:gd name="connsiteY1" fmla="*/ 0 h 5174189"/>
              <a:gd name="connsiteX2" fmla="*/ 4528406 w 5271237"/>
              <a:gd name="connsiteY2" fmla="*/ 0 h 5174189"/>
              <a:gd name="connsiteX3" fmla="*/ 4552046 w 5271237"/>
              <a:gd name="connsiteY3" fmla="*/ 0 h 5174189"/>
              <a:gd name="connsiteX4" fmla="*/ 5128920 w 5271237"/>
              <a:gd name="connsiteY4" fmla="*/ 0 h 5174189"/>
              <a:gd name="connsiteX5" fmla="*/ 5271237 w 5271237"/>
              <a:gd name="connsiteY5" fmla="*/ 0 h 5174189"/>
              <a:gd name="connsiteX6" fmla="*/ 5271237 w 5271237"/>
              <a:gd name="connsiteY6" fmla="*/ 5143500 h 5174189"/>
              <a:gd name="connsiteX7" fmla="*/ 5128920 w 5271237"/>
              <a:gd name="connsiteY7" fmla="*/ 5143500 h 5174189"/>
              <a:gd name="connsiteX8" fmla="*/ 4552046 w 5271237"/>
              <a:gd name="connsiteY8" fmla="*/ 5143500 h 5174189"/>
              <a:gd name="connsiteX9" fmla="*/ 4528406 w 5271237"/>
              <a:gd name="connsiteY9" fmla="*/ 5143500 h 5174189"/>
              <a:gd name="connsiteX10" fmla="*/ 3259024 w 5271237"/>
              <a:gd name="connsiteY10" fmla="*/ 5143500 h 5174189"/>
              <a:gd name="connsiteX11" fmla="*/ 0 w 5271237"/>
              <a:gd name="connsiteY11" fmla="*/ 5174189 h 5174189"/>
              <a:gd name="connsiteX12" fmla="*/ 2293851 w 5271237"/>
              <a:gd name="connsiteY12" fmla="*/ 0 h 5174189"/>
              <a:gd name="connsiteX0" fmla="*/ 2268405 w 5245791"/>
              <a:gd name="connsiteY0" fmla="*/ 0 h 5168229"/>
              <a:gd name="connsiteX1" fmla="*/ 3233578 w 5245791"/>
              <a:gd name="connsiteY1" fmla="*/ 0 h 5168229"/>
              <a:gd name="connsiteX2" fmla="*/ 4502960 w 5245791"/>
              <a:gd name="connsiteY2" fmla="*/ 0 h 5168229"/>
              <a:gd name="connsiteX3" fmla="*/ 4526600 w 5245791"/>
              <a:gd name="connsiteY3" fmla="*/ 0 h 5168229"/>
              <a:gd name="connsiteX4" fmla="*/ 5103474 w 5245791"/>
              <a:gd name="connsiteY4" fmla="*/ 0 h 5168229"/>
              <a:gd name="connsiteX5" fmla="*/ 5245791 w 5245791"/>
              <a:gd name="connsiteY5" fmla="*/ 0 h 5168229"/>
              <a:gd name="connsiteX6" fmla="*/ 5245791 w 5245791"/>
              <a:gd name="connsiteY6" fmla="*/ 5143500 h 5168229"/>
              <a:gd name="connsiteX7" fmla="*/ 5103474 w 5245791"/>
              <a:gd name="connsiteY7" fmla="*/ 5143500 h 5168229"/>
              <a:gd name="connsiteX8" fmla="*/ 4526600 w 5245791"/>
              <a:gd name="connsiteY8" fmla="*/ 5143500 h 5168229"/>
              <a:gd name="connsiteX9" fmla="*/ 4502960 w 5245791"/>
              <a:gd name="connsiteY9" fmla="*/ 5143500 h 5168229"/>
              <a:gd name="connsiteX10" fmla="*/ 3233578 w 5245791"/>
              <a:gd name="connsiteY10" fmla="*/ 5143500 h 5168229"/>
              <a:gd name="connsiteX11" fmla="*/ 0 w 5245791"/>
              <a:gd name="connsiteY11" fmla="*/ 5168229 h 5168229"/>
              <a:gd name="connsiteX12" fmla="*/ 2268405 w 5245791"/>
              <a:gd name="connsiteY12" fmla="*/ 0 h 5168229"/>
              <a:gd name="connsiteX0" fmla="*/ 2268405 w 5245791"/>
              <a:gd name="connsiteY0" fmla="*/ 0 h 5168229"/>
              <a:gd name="connsiteX1" fmla="*/ 3233578 w 5245791"/>
              <a:gd name="connsiteY1" fmla="*/ 0 h 5168229"/>
              <a:gd name="connsiteX2" fmla="*/ 4502960 w 5245791"/>
              <a:gd name="connsiteY2" fmla="*/ 0 h 5168229"/>
              <a:gd name="connsiteX3" fmla="*/ 4526600 w 5245791"/>
              <a:gd name="connsiteY3" fmla="*/ 0 h 5168229"/>
              <a:gd name="connsiteX4" fmla="*/ 5103474 w 5245791"/>
              <a:gd name="connsiteY4" fmla="*/ 0 h 5168229"/>
              <a:gd name="connsiteX5" fmla="*/ 5245791 w 5245791"/>
              <a:gd name="connsiteY5" fmla="*/ 0 h 5168229"/>
              <a:gd name="connsiteX6" fmla="*/ 5245791 w 5245791"/>
              <a:gd name="connsiteY6" fmla="*/ 5143500 h 5168229"/>
              <a:gd name="connsiteX7" fmla="*/ 5103474 w 5245791"/>
              <a:gd name="connsiteY7" fmla="*/ 5143500 h 5168229"/>
              <a:gd name="connsiteX8" fmla="*/ 4526600 w 5245791"/>
              <a:gd name="connsiteY8" fmla="*/ 5143500 h 5168229"/>
              <a:gd name="connsiteX9" fmla="*/ 4502960 w 5245791"/>
              <a:gd name="connsiteY9" fmla="*/ 5143500 h 5168229"/>
              <a:gd name="connsiteX10" fmla="*/ 3233578 w 5245791"/>
              <a:gd name="connsiteY10" fmla="*/ 5143500 h 5168229"/>
              <a:gd name="connsiteX11" fmla="*/ 0 w 5245791"/>
              <a:gd name="connsiteY11" fmla="*/ 5168229 h 5168229"/>
              <a:gd name="connsiteX12" fmla="*/ 2268405 w 5245791"/>
              <a:gd name="connsiteY12" fmla="*/ 0 h 5168229"/>
              <a:gd name="connsiteX0" fmla="*/ 2268405 w 5245791"/>
              <a:gd name="connsiteY0" fmla="*/ 0 h 5158710"/>
              <a:gd name="connsiteX1" fmla="*/ 3233578 w 5245791"/>
              <a:gd name="connsiteY1" fmla="*/ 0 h 5158710"/>
              <a:gd name="connsiteX2" fmla="*/ 4502960 w 5245791"/>
              <a:gd name="connsiteY2" fmla="*/ 0 h 5158710"/>
              <a:gd name="connsiteX3" fmla="*/ 4526600 w 5245791"/>
              <a:gd name="connsiteY3" fmla="*/ 0 h 5158710"/>
              <a:gd name="connsiteX4" fmla="*/ 5103474 w 5245791"/>
              <a:gd name="connsiteY4" fmla="*/ 0 h 5158710"/>
              <a:gd name="connsiteX5" fmla="*/ 5245791 w 5245791"/>
              <a:gd name="connsiteY5" fmla="*/ 0 h 5158710"/>
              <a:gd name="connsiteX6" fmla="*/ 5245791 w 5245791"/>
              <a:gd name="connsiteY6" fmla="*/ 5143500 h 5158710"/>
              <a:gd name="connsiteX7" fmla="*/ 5103474 w 5245791"/>
              <a:gd name="connsiteY7" fmla="*/ 5143500 h 5158710"/>
              <a:gd name="connsiteX8" fmla="*/ 4526600 w 5245791"/>
              <a:gd name="connsiteY8" fmla="*/ 5143500 h 5158710"/>
              <a:gd name="connsiteX9" fmla="*/ 4502960 w 5245791"/>
              <a:gd name="connsiteY9" fmla="*/ 5143500 h 5158710"/>
              <a:gd name="connsiteX10" fmla="*/ 3233578 w 5245791"/>
              <a:gd name="connsiteY10" fmla="*/ 5143500 h 5158710"/>
              <a:gd name="connsiteX11" fmla="*/ 0 w 5245791"/>
              <a:gd name="connsiteY11" fmla="*/ 5158710 h 5158710"/>
              <a:gd name="connsiteX12" fmla="*/ 2268405 w 5245791"/>
              <a:gd name="connsiteY12" fmla="*/ 0 h 5158710"/>
              <a:gd name="connsiteX0" fmla="*/ 2268405 w 5245791"/>
              <a:gd name="connsiteY0" fmla="*/ 0 h 5153950"/>
              <a:gd name="connsiteX1" fmla="*/ 3233578 w 5245791"/>
              <a:gd name="connsiteY1" fmla="*/ 0 h 5153950"/>
              <a:gd name="connsiteX2" fmla="*/ 4502960 w 5245791"/>
              <a:gd name="connsiteY2" fmla="*/ 0 h 5153950"/>
              <a:gd name="connsiteX3" fmla="*/ 4526600 w 5245791"/>
              <a:gd name="connsiteY3" fmla="*/ 0 h 5153950"/>
              <a:gd name="connsiteX4" fmla="*/ 5103474 w 5245791"/>
              <a:gd name="connsiteY4" fmla="*/ 0 h 5153950"/>
              <a:gd name="connsiteX5" fmla="*/ 5245791 w 5245791"/>
              <a:gd name="connsiteY5" fmla="*/ 0 h 5153950"/>
              <a:gd name="connsiteX6" fmla="*/ 5245791 w 5245791"/>
              <a:gd name="connsiteY6" fmla="*/ 5143500 h 5153950"/>
              <a:gd name="connsiteX7" fmla="*/ 5103474 w 5245791"/>
              <a:gd name="connsiteY7" fmla="*/ 5143500 h 5153950"/>
              <a:gd name="connsiteX8" fmla="*/ 4526600 w 5245791"/>
              <a:gd name="connsiteY8" fmla="*/ 5143500 h 5153950"/>
              <a:gd name="connsiteX9" fmla="*/ 4502960 w 5245791"/>
              <a:gd name="connsiteY9" fmla="*/ 5143500 h 5153950"/>
              <a:gd name="connsiteX10" fmla="*/ 3233578 w 5245791"/>
              <a:gd name="connsiteY10" fmla="*/ 5143500 h 5153950"/>
              <a:gd name="connsiteX11" fmla="*/ 0 w 5245791"/>
              <a:gd name="connsiteY11" fmla="*/ 5153950 h 5153950"/>
              <a:gd name="connsiteX12" fmla="*/ 2268405 w 5245791"/>
              <a:gd name="connsiteY12" fmla="*/ 0 h 5153950"/>
              <a:gd name="connsiteX0" fmla="*/ 2268405 w 5245791"/>
              <a:gd name="connsiteY0" fmla="*/ 0 h 5153950"/>
              <a:gd name="connsiteX1" fmla="*/ 3233578 w 5245791"/>
              <a:gd name="connsiteY1" fmla="*/ 0 h 5153950"/>
              <a:gd name="connsiteX2" fmla="*/ 4502960 w 5245791"/>
              <a:gd name="connsiteY2" fmla="*/ 0 h 5153950"/>
              <a:gd name="connsiteX3" fmla="*/ 4526600 w 5245791"/>
              <a:gd name="connsiteY3" fmla="*/ 0 h 5153950"/>
              <a:gd name="connsiteX4" fmla="*/ 5103474 w 5245791"/>
              <a:gd name="connsiteY4" fmla="*/ 0 h 5153950"/>
              <a:gd name="connsiteX5" fmla="*/ 5245791 w 5245791"/>
              <a:gd name="connsiteY5" fmla="*/ 0 h 5153950"/>
              <a:gd name="connsiteX6" fmla="*/ 5245791 w 5245791"/>
              <a:gd name="connsiteY6" fmla="*/ 5143500 h 5153950"/>
              <a:gd name="connsiteX7" fmla="*/ 5103474 w 5245791"/>
              <a:gd name="connsiteY7" fmla="*/ 5143500 h 5153950"/>
              <a:gd name="connsiteX8" fmla="*/ 4526600 w 5245791"/>
              <a:gd name="connsiteY8" fmla="*/ 5143500 h 5153950"/>
              <a:gd name="connsiteX9" fmla="*/ 4502960 w 5245791"/>
              <a:gd name="connsiteY9" fmla="*/ 5143500 h 5153950"/>
              <a:gd name="connsiteX10" fmla="*/ 3233578 w 5245791"/>
              <a:gd name="connsiteY10" fmla="*/ 5143500 h 5153950"/>
              <a:gd name="connsiteX11" fmla="*/ 0 w 5245791"/>
              <a:gd name="connsiteY11" fmla="*/ 5153950 h 5153950"/>
              <a:gd name="connsiteX12" fmla="*/ 2268405 w 5245791"/>
              <a:gd name="connsiteY12" fmla="*/ 0 h 5153950"/>
              <a:gd name="connsiteX0" fmla="*/ 2245825 w 5245791"/>
              <a:gd name="connsiteY0" fmla="*/ 0 h 5153950"/>
              <a:gd name="connsiteX1" fmla="*/ 3233578 w 5245791"/>
              <a:gd name="connsiteY1" fmla="*/ 0 h 5153950"/>
              <a:gd name="connsiteX2" fmla="*/ 4502960 w 5245791"/>
              <a:gd name="connsiteY2" fmla="*/ 0 h 5153950"/>
              <a:gd name="connsiteX3" fmla="*/ 4526600 w 5245791"/>
              <a:gd name="connsiteY3" fmla="*/ 0 h 5153950"/>
              <a:gd name="connsiteX4" fmla="*/ 5103474 w 5245791"/>
              <a:gd name="connsiteY4" fmla="*/ 0 h 5153950"/>
              <a:gd name="connsiteX5" fmla="*/ 5245791 w 5245791"/>
              <a:gd name="connsiteY5" fmla="*/ 0 h 5153950"/>
              <a:gd name="connsiteX6" fmla="*/ 5245791 w 5245791"/>
              <a:gd name="connsiteY6" fmla="*/ 5143500 h 5153950"/>
              <a:gd name="connsiteX7" fmla="*/ 5103474 w 5245791"/>
              <a:gd name="connsiteY7" fmla="*/ 5143500 h 5153950"/>
              <a:gd name="connsiteX8" fmla="*/ 4526600 w 5245791"/>
              <a:gd name="connsiteY8" fmla="*/ 5143500 h 5153950"/>
              <a:gd name="connsiteX9" fmla="*/ 4502960 w 5245791"/>
              <a:gd name="connsiteY9" fmla="*/ 5143500 h 5153950"/>
              <a:gd name="connsiteX10" fmla="*/ 3233578 w 5245791"/>
              <a:gd name="connsiteY10" fmla="*/ 5143500 h 5153950"/>
              <a:gd name="connsiteX11" fmla="*/ 0 w 5245791"/>
              <a:gd name="connsiteY11" fmla="*/ 5153950 h 5153950"/>
              <a:gd name="connsiteX12" fmla="*/ 2245825 w 5245791"/>
              <a:gd name="connsiteY12" fmla="*/ 0 h 5153950"/>
              <a:gd name="connsiteX0" fmla="*/ 2245825 w 5245791"/>
              <a:gd name="connsiteY0" fmla="*/ 0 h 5153950"/>
              <a:gd name="connsiteX1" fmla="*/ 3233578 w 5245791"/>
              <a:gd name="connsiteY1" fmla="*/ 0 h 5153950"/>
              <a:gd name="connsiteX2" fmla="*/ 4502960 w 5245791"/>
              <a:gd name="connsiteY2" fmla="*/ 0 h 5153950"/>
              <a:gd name="connsiteX3" fmla="*/ 4526600 w 5245791"/>
              <a:gd name="connsiteY3" fmla="*/ 0 h 5153950"/>
              <a:gd name="connsiteX4" fmla="*/ 5103474 w 5245791"/>
              <a:gd name="connsiteY4" fmla="*/ 0 h 5153950"/>
              <a:gd name="connsiteX5" fmla="*/ 5245791 w 5245791"/>
              <a:gd name="connsiteY5" fmla="*/ 0 h 5153950"/>
              <a:gd name="connsiteX6" fmla="*/ 5245791 w 5245791"/>
              <a:gd name="connsiteY6" fmla="*/ 5143500 h 5153950"/>
              <a:gd name="connsiteX7" fmla="*/ 5103474 w 5245791"/>
              <a:gd name="connsiteY7" fmla="*/ 5143500 h 5153950"/>
              <a:gd name="connsiteX8" fmla="*/ 4526600 w 5245791"/>
              <a:gd name="connsiteY8" fmla="*/ 5143500 h 5153950"/>
              <a:gd name="connsiteX9" fmla="*/ 4502960 w 5245791"/>
              <a:gd name="connsiteY9" fmla="*/ 5143500 h 5153950"/>
              <a:gd name="connsiteX10" fmla="*/ 3233578 w 5245791"/>
              <a:gd name="connsiteY10" fmla="*/ 5143500 h 5153950"/>
              <a:gd name="connsiteX11" fmla="*/ 0 w 5245791"/>
              <a:gd name="connsiteY11" fmla="*/ 5153950 h 5153950"/>
              <a:gd name="connsiteX12" fmla="*/ 2245825 w 5245791"/>
              <a:gd name="connsiteY12" fmla="*/ 0 h 5153950"/>
              <a:gd name="connsiteX0" fmla="*/ 2245825 w 5245791"/>
              <a:gd name="connsiteY0" fmla="*/ 0 h 5153950"/>
              <a:gd name="connsiteX1" fmla="*/ 3233578 w 5245791"/>
              <a:gd name="connsiteY1" fmla="*/ 0 h 5153950"/>
              <a:gd name="connsiteX2" fmla="*/ 4502960 w 5245791"/>
              <a:gd name="connsiteY2" fmla="*/ 0 h 5153950"/>
              <a:gd name="connsiteX3" fmla="*/ 4526600 w 5245791"/>
              <a:gd name="connsiteY3" fmla="*/ 0 h 5153950"/>
              <a:gd name="connsiteX4" fmla="*/ 5103474 w 5245791"/>
              <a:gd name="connsiteY4" fmla="*/ 0 h 5153950"/>
              <a:gd name="connsiteX5" fmla="*/ 5245791 w 5245791"/>
              <a:gd name="connsiteY5" fmla="*/ 0 h 5153950"/>
              <a:gd name="connsiteX6" fmla="*/ 5245791 w 5245791"/>
              <a:gd name="connsiteY6" fmla="*/ 5143500 h 5153950"/>
              <a:gd name="connsiteX7" fmla="*/ 5103474 w 5245791"/>
              <a:gd name="connsiteY7" fmla="*/ 5143500 h 5153950"/>
              <a:gd name="connsiteX8" fmla="*/ 4526600 w 5245791"/>
              <a:gd name="connsiteY8" fmla="*/ 5143500 h 5153950"/>
              <a:gd name="connsiteX9" fmla="*/ 4502960 w 5245791"/>
              <a:gd name="connsiteY9" fmla="*/ 5143500 h 5153950"/>
              <a:gd name="connsiteX10" fmla="*/ 3233578 w 5245791"/>
              <a:gd name="connsiteY10" fmla="*/ 5143500 h 5153950"/>
              <a:gd name="connsiteX11" fmla="*/ 0 w 5245791"/>
              <a:gd name="connsiteY11" fmla="*/ 5153950 h 5153950"/>
              <a:gd name="connsiteX12" fmla="*/ 2245825 w 5245791"/>
              <a:gd name="connsiteY12" fmla="*/ 0 h 5153950"/>
              <a:gd name="connsiteX0" fmla="*/ 2166425 w 5166391"/>
              <a:gd name="connsiteY0" fmla="*/ 0 h 5143540"/>
              <a:gd name="connsiteX1" fmla="*/ 3154178 w 5166391"/>
              <a:gd name="connsiteY1" fmla="*/ 0 h 5143540"/>
              <a:gd name="connsiteX2" fmla="*/ 4423560 w 5166391"/>
              <a:gd name="connsiteY2" fmla="*/ 0 h 5143540"/>
              <a:gd name="connsiteX3" fmla="*/ 4447200 w 5166391"/>
              <a:gd name="connsiteY3" fmla="*/ 0 h 5143540"/>
              <a:gd name="connsiteX4" fmla="*/ 5024074 w 5166391"/>
              <a:gd name="connsiteY4" fmla="*/ 0 h 5143540"/>
              <a:gd name="connsiteX5" fmla="*/ 5166391 w 5166391"/>
              <a:gd name="connsiteY5" fmla="*/ 0 h 5143540"/>
              <a:gd name="connsiteX6" fmla="*/ 5166391 w 5166391"/>
              <a:gd name="connsiteY6" fmla="*/ 5143500 h 5143540"/>
              <a:gd name="connsiteX7" fmla="*/ 5024074 w 5166391"/>
              <a:gd name="connsiteY7" fmla="*/ 5143500 h 5143540"/>
              <a:gd name="connsiteX8" fmla="*/ 4447200 w 5166391"/>
              <a:gd name="connsiteY8" fmla="*/ 5143500 h 5143540"/>
              <a:gd name="connsiteX9" fmla="*/ 4423560 w 5166391"/>
              <a:gd name="connsiteY9" fmla="*/ 5143500 h 5143540"/>
              <a:gd name="connsiteX10" fmla="*/ 3154178 w 5166391"/>
              <a:gd name="connsiteY10" fmla="*/ 5143500 h 5143540"/>
              <a:gd name="connsiteX11" fmla="*/ 0 w 5166391"/>
              <a:gd name="connsiteY11" fmla="*/ 4930799 h 5143540"/>
              <a:gd name="connsiteX12" fmla="*/ 2166425 w 5166391"/>
              <a:gd name="connsiteY12" fmla="*/ 0 h 5143540"/>
              <a:gd name="connsiteX0" fmla="*/ 2166425 w 5166391"/>
              <a:gd name="connsiteY0" fmla="*/ 0 h 5143500"/>
              <a:gd name="connsiteX1" fmla="*/ 3154178 w 5166391"/>
              <a:gd name="connsiteY1" fmla="*/ 0 h 5143500"/>
              <a:gd name="connsiteX2" fmla="*/ 4423560 w 5166391"/>
              <a:gd name="connsiteY2" fmla="*/ 0 h 5143500"/>
              <a:gd name="connsiteX3" fmla="*/ 4447200 w 5166391"/>
              <a:gd name="connsiteY3" fmla="*/ 0 h 5143500"/>
              <a:gd name="connsiteX4" fmla="*/ 5024074 w 5166391"/>
              <a:gd name="connsiteY4" fmla="*/ 0 h 5143500"/>
              <a:gd name="connsiteX5" fmla="*/ 5166391 w 5166391"/>
              <a:gd name="connsiteY5" fmla="*/ 0 h 5143500"/>
              <a:gd name="connsiteX6" fmla="*/ 5166391 w 5166391"/>
              <a:gd name="connsiteY6" fmla="*/ 5143500 h 5143500"/>
              <a:gd name="connsiteX7" fmla="*/ 5024074 w 5166391"/>
              <a:gd name="connsiteY7" fmla="*/ 5143500 h 5143500"/>
              <a:gd name="connsiteX8" fmla="*/ 4447200 w 5166391"/>
              <a:gd name="connsiteY8" fmla="*/ 5143500 h 5143500"/>
              <a:gd name="connsiteX9" fmla="*/ 4423560 w 5166391"/>
              <a:gd name="connsiteY9" fmla="*/ 5143500 h 5143500"/>
              <a:gd name="connsiteX10" fmla="*/ 0 w 5166391"/>
              <a:gd name="connsiteY10" fmla="*/ 4930799 h 5143500"/>
              <a:gd name="connsiteX11" fmla="*/ 2166425 w 5166391"/>
              <a:gd name="connsiteY11" fmla="*/ 0 h 5143500"/>
              <a:gd name="connsiteX0" fmla="*/ 2166425 w 5166391"/>
              <a:gd name="connsiteY0" fmla="*/ 0 h 5143500"/>
              <a:gd name="connsiteX1" fmla="*/ 3154178 w 5166391"/>
              <a:gd name="connsiteY1" fmla="*/ 0 h 5143500"/>
              <a:gd name="connsiteX2" fmla="*/ 4423560 w 5166391"/>
              <a:gd name="connsiteY2" fmla="*/ 0 h 5143500"/>
              <a:gd name="connsiteX3" fmla="*/ 4447200 w 5166391"/>
              <a:gd name="connsiteY3" fmla="*/ 0 h 5143500"/>
              <a:gd name="connsiteX4" fmla="*/ 5024074 w 5166391"/>
              <a:gd name="connsiteY4" fmla="*/ 0 h 5143500"/>
              <a:gd name="connsiteX5" fmla="*/ 5166391 w 5166391"/>
              <a:gd name="connsiteY5" fmla="*/ 0 h 5143500"/>
              <a:gd name="connsiteX6" fmla="*/ 5166391 w 5166391"/>
              <a:gd name="connsiteY6" fmla="*/ 5143500 h 5143500"/>
              <a:gd name="connsiteX7" fmla="*/ 5024074 w 5166391"/>
              <a:gd name="connsiteY7" fmla="*/ 5143500 h 5143500"/>
              <a:gd name="connsiteX8" fmla="*/ 4447200 w 5166391"/>
              <a:gd name="connsiteY8" fmla="*/ 5143500 h 5143500"/>
              <a:gd name="connsiteX9" fmla="*/ 0 w 5166391"/>
              <a:gd name="connsiteY9" fmla="*/ 4930799 h 5143500"/>
              <a:gd name="connsiteX10" fmla="*/ 2166425 w 5166391"/>
              <a:gd name="connsiteY10" fmla="*/ 0 h 5143500"/>
              <a:gd name="connsiteX0" fmla="*/ 2166425 w 5166391"/>
              <a:gd name="connsiteY0" fmla="*/ 0 h 5143500"/>
              <a:gd name="connsiteX1" fmla="*/ 3154178 w 5166391"/>
              <a:gd name="connsiteY1" fmla="*/ 0 h 5143500"/>
              <a:gd name="connsiteX2" fmla="*/ 4423560 w 5166391"/>
              <a:gd name="connsiteY2" fmla="*/ 0 h 5143500"/>
              <a:gd name="connsiteX3" fmla="*/ 4447200 w 5166391"/>
              <a:gd name="connsiteY3" fmla="*/ 0 h 5143500"/>
              <a:gd name="connsiteX4" fmla="*/ 5024074 w 5166391"/>
              <a:gd name="connsiteY4" fmla="*/ 0 h 5143500"/>
              <a:gd name="connsiteX5" fmla="*/ 5166391 w 5166391"/>
              <a:gd name="connsiteY5" fmla="*/ 0 h 5143500"/>
              <a:gd name="connsiteX6" fmla="*/ 5166391 w 5166391"/>
              <a:gd name="connsiteY6" fmla="*/ 5143500 h 5143500"/>
              <a:gd name="connsiteX7" fmla="*/ 5024074 w 5166391"/>
              <a:gd name="connsiteY7" fmla="*/ 5143500 h 5143500"/>
              <a:gd name="connsiteX8" fmla="*/ 0 w 5166391"/>
              <a:gd name="connsiteY8" fmla="*/ 4930799 h 5143500"/>
              <a:gd name="connsiteX9" fmla="*/ 2166425 w 5166391"/>
              <a:gd name="connsiteY9" fmla="*/ 0 h 5143500"/>
              <a:gd name="connsiteX0" fmla="*/ 2166425 w 5166391"/>
              <a:gd name="connsiteY0" fmla="*/ 0 h 5143500"/>
              <a:gd name="connsiteX1" fmla="*/ 3154178 w 5166391"/>
              <a:gd name="connsiteY1" fmla="*/ 0 h 5143500"/>
              <a:gd name="connsiteX2" fmla="*/ 4423560 w 5166391"/>
              <a:gd name="connsiteY2" fmla="*/ 0 h 5143500"/>
              <a:gd name="connsiteX3" fmla="*/ 4447200 w 5166391"/>
              <a:gd name="connsiteY3" fmla="*/ 0 h 5143500"/>
              <a:gd name="connsiteX4" fmla="*/ 5024074 w 5166391"/>
              <a:gd name="connsiteY4" fmla="*/ 0 h 5143500"/>
              <a:gd name="connsiteX5" fmla="*/ 5166391 w 5166391"/>
              <a:gd name="connsiteY5" fmla="*/ 0 h 5143500"/>
              <a:gd name="connsiteX6" fmla="*/ 5166391 w 5166391"/>
              <a:gd name="connsiteY6" fmla="*/ 5143500 h 5143500"/>
              <a:gd name="connsiteX7" fmla="*/ 0 w 5166391"/>
              <a:gd name="connsiteY7" fmla="*/ 4930799 h 5143500"/>
              <a:gd name="connsiteX8" fmla="*/ 2166425 w 5166391"/>
              <a:gd name="connsiteY8" fmla="*/ 0 h 5143500"/>
              <a:gd name="connsiteX0" fmla="*/ 2166425 w 5166391"/>
              <a:gd name="connsiteY0" fmla="*/ 0 h 4930799"/>
              <a:gd name="connsiteX1" fmla="*/ 3154178 w 5166391"/>
              <a:gd name="connsiteY1" fmla="*/ 0 h 4930799"/>
              <a:gd name="connsiteX2" fmla="*/ 4423560 w 5166391"/>
              <a:gd name="connsiteY2" fmla="*/ 0 h 4930799"/>
              <a:gd name="connsiteX3" fmla="*/ 4447200 w 5166391"/>
              <a:gd name="connsiteY3" fmla="*/ 0 h 4930799"/>
              <a:gd name="connsiteX4" fmla="*/ 5024074 w 5166391"/>
              <a:gd name="connsiteY4" fmla="*/ 0 h 4930799"/>
              <a:gd name="connsiteX5" fmla="*/ 5166391 w 5166391"/>
              <a:gd name="connsiteY5" fmla="*/ 0 h 4930799"/>
              <a:gd name="connsiteX6" fmla="*/ 4417765 w 5166391"/>
              <a:gd name="connsiteY6" fmla="*/ 4920350 h 4930799"/>
              <a:gd name="connsiteX7" fmla="*/ 0 w 5166391"/>
              <a:gd name="connsiteY7" fmla="*/ 4930799 h 4930799"/>
              <a:gd name="connsiteX8" fmla="*/ 2166425 w 5166391"/>
              <a:gd name="connsiteY8" fmla="*/ 0 h 4930799"/>
              <a:gd name="connsiteX0" fmla="*/ 2166425 w 5166391"/>
              <a:gd name="connsiteY0" fmla="*/ 0 h 4930799"/>
              <a:gd name="connsiteX1" fmla="*/ 3154178 w 5166391"/>
              <a:gd name="connsiteY1" fmla="*/ 0 h 4930799"/>
              <a:gd name="connsiteX2" fmla="*/ 4423560 w 5166391"/>
              <a:gd name="connsiteY2" fmla="*/ 0 h 4930799"/>
              <a:gd name="connsiteX3" fmla="*/ 4447200 w 5166391"/>
              <a:gd name="connsiteY3" fmla="*/ 0 h 4930799"/>
              <a:gd name="connsiteX4" fmla="*/ 5166391 w 5166391"/>
              <a:gd name="connsiteY4" fmla="*/ 0 h 4930799"/>
              <a:gd name="connsiteX5" fmla="*/ 4417765 w 5166391"/>
              <a:gd name="connsiteY5" fmla="*/ 4920350 h 4930799"/>
              <a:gd name="connsiteX6" fmla="*/ 0 w 5166391"/>
              <a:gd name="connsiteY6" fmla="*/ 4930799 h 4930799"/>
              <a:gd name="connsiteX7" fmla="*/ 2166425 w 5166391"/>
              <a:gd name="connsiteY7" fmla="*/ 0 h 4930799"/>
              <a:gd name="connsiteX0" fmla="*/ 2166425 w 5166391"/>
              <a:gd name="connsiteY0" fmla="*/ 0 h 4930799"/>
              <a:gd name="connsiteX1" fmla="*/ 3154178 w 5166391"/>
              <a:gd name="connsiteY1" fmla="*/ 0 h 4930799"/>
              <a:gd name="connsiteX2" fmla="*/ 4423560 w 5166391"/>
              <a:gd name="connsiteY2" fmla="*/ 0 h 4930799"/>
              <a:gd name="connsiteX3" fmla="*/ 5166391 w 5166391"/>
              <a:gd name="connsiteY3" fmla="*/ 0 h 4930799"/>
              <a:gd name="connsiteX4" fmla="*/ 4417765 w 5166391"/>
              <a:gd name="connsiteY4" fmla="*/ 4920350 h 4930799"/>
              <a:gd name="connsiteX5" fmla="*/ 0 w 5166391"/>
              <a:gd name="connsiteY5" fmla="*/ 4930799 h 4930799"/>
              <a:gd name="connsiteX6" fmla="*/ 2166425 w 5166391"/>
              <a:gd name="connsiteY6" fmla="*/ 0 h 4930799"/>
              <a:gd name="connsiteX0" fmla="*/ 2166425 w 5166391"/>
              <a:gd name="connsiteY0" fmla="*/ 0 h 4930799"/>
              <a:gd name="connsiteX1" fmla="*/ 3154178 w 5166391"/>
              <a:gd name="connsiteY1" fmla="*/ 0 h 4930799"/>
              <a:gd name="connsiteX2" fmla="*/ 5166391 w 5166391"/>
              <a:gd name="connsiteY2" fmla="*/ 0 h 4930799"/>
              <a:gd name="connsiteX3" fmla="*/ 4417765 w 5166391"/>
              <a:gd name="connsiteY3" fmla="*/ 4920350 h 4930799"/>
              <a:gd name="connsiteX4" fmla="*/ 0 w 5166391"/>
              <a:gd name="connsiteY4" fmla="*/ 4930799 h 4930799"/>
              <a:gd name="connsiteX5" fmla="*/ 2166425 w 5166391"/>
              <a:gd name="connsiteY5" fmla="*/ 0 h 4930799"/>
              <a:gd name="connsiteX0" fmla="*/ 2166425 w 5166391"/>
              <a:gd name="connsiteY0" fmla="*/ 0 h 4930799"/>
              <a:gd name="connsiteX1" fmla="*/ 5166391 w 5166391"/>
              <a:gd name="connsiteY1" fmla="*/ 0 h 4930799"/>
              <a:gd name="connsiteX2" fmla="*/ 4417765 w 5166391"/>
              <a:gd name="connsiteY2" fmla="*/ 4920350 h 4930799"/>
              <a:gd name="connsiteX3" fmla="*/ 0 w 5166391"/>
              <a:gd name="connsiteY3" fmla="*/ 4930799 h 4930799"/>
              <a:gd name="connsiteX4" fmla="*/ 2166425 w 5166391"/>
              <a:gd name="connsiteY4" fmla="*/ 0 h 4930799"/>
              <a:gd name="connsiteX0" fmla="*/ 1939568 w 5166391"/>
              <a:gd name="connsiteY0" fmla="*/ 525998 h 4930799"/>
              <a:gd name="connsiteX1" fmla="*/ 5166391 w 5166391"/>
              <a:gd name="connsiteY1" fmla="*/ 0 h 4930799"/>
              <a:gd name="connsiteX2" fmla="*/ 4417765 w 5166391"/>
              <a:gd name="connsiteY2" fmla="*/ 4920350 h 4930799"/>
              <a:gd name="connsiteX3" fmla="*/ 0 w 5166391"/>
              <a:gd name="connsiteY3" fmla="*/ 4930799 h 4930799"/>
              <a:gd name="connsiteX4" fmla="*/ 1939568 w 5166391"/>
              <a:gd name="connsiteY4" fmla="*/ 525998 h 4930799"/>
              <a:gd name="connsiteX0" fmla="*/ 1939568 w 4440451"/>
              <a:gd name="connsiteY0" fmla="*/ 31879 h 4436680"/>
              <a:gd name="connsiteX1" fmla="*/ 4440451 w 4440451"/>
              <a:gd name="connsiteY1" fmla="*/ 0 h 4436680"/>
              <a:gd name="connsiteX2" fmla="*/ 4417765 w 4440451"/>
              <a:gd name="connsiteY2" fmla="*/ 4426231 h 4436680"/>
              <a:gd name="connsiteX3" fmla="*/ 0 w 4440451"/>
              <a:gd name="connsiteY3" fmla="*/ 4436680 h 4436680"/>
              <a:gd name="connsiteX4" fmla="*/ 1939568 w 4440451"/>
              <a:gd name="connsiteY4" fmla="*/ 31879 h 4436680"/>
              <a:gd name="connsiteX0" fmla="*/ 1939568 w 4451793"/>
              <a:gd name="connsiteY0" fmla="*/ 23909 h 4428710"/>
              <a:gd name="connsiteX1" fmla="*/ 4451793 w 4451793"/>
              <a:gd name="connsiteY1" fmla="*/ 0 h 4428710"/>
              <a:gd name="connsiteX2" fmla="*/ 4417765 w 4451793"/>
              <a:gd name="connsiteY2" fmla="*/ 4418261 h 4428710"/>
              <a:gd name="connsiteX3" fmla="*/ 0 w 4451793"/>
              <a:gd name="connsiteY3" fmla="*/ 4428710 h 4428710"/>
              <a:gd name="connsiteX4" fmla="*/ 1939568 w 4451793"/>
              <a:gd name="connsiteY4" fmla="*/ 23909 h 4428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1793" h="4428710">
                <a:moveTo>
                  <a:pt x="1939568" y="23909"/>
                </a:moveTo>
                <a:lnTo>
                  <a:pt x="4451793" y="0"/>
                </a:lnTo>
                <a:lnTo>
                  <a:pt x="4417765" y="4418261"/>
                </a:lnTo>
                <a:lnTo>
                  <a:pt x="0" y="4428710"/>
                </a:lnTo>
                <a:cubicBezTo>
                  <a:pt x="1025134" y="2115161"/>
                  <a:pt x="1136461" y="1877695"/>
                  <a:pt x="1939568" y="23909"/>
                </a:cubicBezTo>
                <a:close/>
              </a:path>
            </a:pathLst>
          </a:custGeom>
          <a:solidFill>
            <a:schemeClr val="tx1">
              <a:lumMod val="75000"/>
            </a:schemeClr>
          </a:solidFill>
          <a:ln w="19050">
            <a:noFill/>
          </a:ln>
        </p:spPr>
        <p:txBody>
          <a:bodyPr vert="horz" lIns="454941" tIns="37851" rIns="75702" bIns="72790" rtlCol="0" anchor="b">
            <a:noAutofit/>
          </a:bodyPr>
          <a:lstStyle/>
          <a:p>
            <a:pPr marL="273582" indent="-273582">
              <a:lnSpc>
                <a:spcPct val="90000"/>
              </a:lnSpc>
              <a:spcBef>
                <a:spcPts val="2400"/>
              </a:spcBef>
              <a:buClr>
                <a:schemeClr val="tx1"/>
              </a:buClr>
              <a:buFont typeface="Arial" pitchFamily="34" charset="0"/>
              <a:buChar char="•"/>
            </a:pPr>
            <a:endParaRPr lang="en-US" sz="1094" dirty="0">
              <a:solidFill>
                <a:schemeClr val="bg1"/>
              </a:solidFill>
              <a:latin typeface="Futura Std Medium" charset="0"/>
            </a:endParaRPr>
          </a:p>
        </p:txBody>
      </p:sp>
      <p:sp>
        <p:nvSpPr>
          <p:cNvPr id="4" name="Text Placeholder 3">
            <a:extLst>
              <a:ext uri="{FF2B5EF4-FFF2-40B4-BE49-F238E27FC236}">
                <a16:creationId xmlns:a16="http://schemas.microsoft.com/office/drawing/2014/main" id="{50C1A938-8E63-4487-8187-FD813DBAC40C}"/>
              </a:ext>
            </a:extLst>
          </p:cNvPr>
          <p:cNvSpPr>
            <a:spLocks noGrp="1"/>
          </p:cNvSpPr>
          <p:nvPr>
            <p:ph type="body" sz="quarter" idx="22"/>
          </p:nvPr>
        </p:nvSpPr>
        <p:spPr>
          <a:xfrm>
            <a:off x="4709159" y="1796903"/>
            <a:ext cx="6611687" cy="4529286"/>
          </a:xfrm>
        </p:spPr>
        <p:txBody>
          <a:bodyPr anchor="ctr"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Rectangle 6">
            <a:extLst>
              <a:ext uri="{FF2B5EF4-FFF2-40B4-BE49-F238E27FC236}">
                <a16:creationId xmlns:a16="http://schemas.microsoft.com/office/drawing/2014/main" id="{20533E6B-B2D1-4333-A682-B289136FBB44}"/>
              </a:ext>
            </a:extLst>
          </p:cNvPr>
          <p:cNvSpPr txBox="1">
            <a:spLocks noChangeArrowheads="1"/>
          </p:cNvSpPr>
          <p:nvPr userDrawn="1"/>
        </p:nvSpPr>
        <p:spPr bwMode="auto">
          <a:xfrm>
            <a:off x="11247120"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cxnSp>
        <p:nvCxnSpPr>
          <p:cNvPr id="11" name="Straight Connector 10">
            <a:extLst>
              <a:ext uri="{FF2B5EF4-FFF2-40B4-BE49-F238E27FC236}">
                <a16:creationId xmlns:a16="http://schemas.microsoft.com/office/drawing/2014/main" id="{D18B9007-A17B-4620-8833-6AA9DF6B5E36}"/>
              </a:ext>
            </a:extLst>
          </p:cNvPr>
          <p:cNvCxnSpPr/>
          <p:nvPr userDrawn="1"/>
        </p:nvCxnSpPr>
        <p:spPr>
          <a:xfrm>
            <a:off x="-9236" y="999836"/>
            <a:ext cx="12198096" cy="0"/>
          </a:xfrm>
          <a:prstGeom prst="line">
            <a:avLst/>
          </a:prstGeom>
          <a:ln w="44450">
            <a:solidFill>
              <a:srgbClr val="465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68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amp; 1 Image w Fa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4517FE5-DBEC-441D-89B5-082D2175E0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16130" y="314274"/>
            <a:ext cx="1285432" cy="344775"/>
          </a:xfrm>
          <a:prstGeom prst="rect">
            <a:avLst/>
          </a:prstGeom>
        </p:spPr>
      </p:pic>
      <p:sp>
        <p:nvSpPr>
          <p:cNvPr id="7" name="Picture Placeholder 3"/>
          <p:cNvSpPr>
            <a:spLocks noGrp="1"/>
          </p:cNvSpPr>
          <p:nvPr>
            <p:ph type="pic" sz="quarter" idx="12"/>
          </p:nvPr>
        </p:nvSpPr>
        <p:spPr>
          <a:xfrm>
            <a:off x="-1" y="1024137"/>
            <a:ext cx="12192001" cy="5833863"/>
          </a:xfrm>
          <a:gradFill>
            <a:gsLst>
              <a:gs pos="90000">
                <a:srgbClr val="FFFFFF">
                  <a:alpha val="25000"/>
                </a:srgbClr>
              </a:gs>
              <a:gs pos="75000">
                <a:srgbClr val="FFFFFF">
                  <a:alpha val="50000"/>
                </a:srgbClr>
              </a:gs>
              <a:gs pos="55000">
                <a:srgbClr val="FFFFFF">
                  <a:alpha val="90000"/>
                </a:srgbClr>
              </a:gs>
              <a:gs pos="35000">
                <a:schemeClr val="bg1"/>
              </a:gs>
            </a:gsLst>
            <a:lin ang="0" scaled="0"/>
          </a:gradFill>
        </p:spPr>
        <p:txBody>
          <a:bodyPr anchor="ctr"/>
          <a:lstStyle>
            <a:lvl1pPr marL="0" indent="0" algn="ctr">
              <a:buNone/>
              <a:defRPr>
                <a:solidFill>
                  <a:schemeClr val="tx1"/>
                </a:solidFill>
                <a:latin typeface="+mn-lt"/>
              </a:defRPr>
            </a:lvl1pPr>
          </a:lstStyle>
          <a:p>
            <a:r>
              <a:rPr lang="en-US" dirty="0"/>
              <a:t>Click icon to add picture</a:t>
            </a:r>
          </a:p>
        </p:txBody>
      </p:sp>
      <p:sp>
        <p:nvSpPr>
          <p:cNvPr id="3" name="Title 2">
            <a:extLst>
              <a:ext uri="{FF2B5EF4-FFF2-40B4-BE49-F238E27FC236}">
                <a16:creationId xmlns:a16="http://schemas.microsoft.com/office/drawing/2014/main" id="{ABE382D4-3AC2-49F9-B25C-6147C6B70C02}"/>
              </a:ext>
            </a:extLst>
          </p:cNvPr>
          <p:cNvSpPr>
            <a:spLocks noGrp="1"/>
          </p:cNvSpPr>
          <p:nvPr>
            <p:ph type="title" hasCustomPrompt="1"/>
          </p:nvPr>
        </p:nvSpPr>
        <p:spPr>
          <a:xfrm>
            <a:off x="406940" y="352321"/>
            <a:ext cx="10019950" cy="344710"/>
          </a:xfrm>
        </p:spPr>
        <p:txBody>
          <a:bodyPr/>
          <a:lstStyle>
            <a:lvl1pPr>
              <a:defRPr/>
            </a:lvl1pPr>
          </a:lstStyle>
          <a:p>
            <a:r>
              <a:rPr lang="en-US"/>
              <a:t>Click to ADD TITLE</a:t>
            </a:r>
          </a:p>
        </p:txBody>
      </p:sp>
      <p:sp>
        <p:nvSpPr>
          <p:cNvPr id="4" name="Text Placeholder 3">
            <a:extLst>
              <a:ext uri="{FF2B5EF4-FFF2-40B4-BE49-F238E27FC236}">
                <a16:creationId xmlns:a16="http://schemas.microsoft.com/office/drawing/2014/main" id="{D29060FD-C0D9-47F4-9B9F-A1485FB0673D}"/>
              </a:ext>
            </a:extLst>
          </p:cNvPr>
          <p:cNvSpPr>
            <a:spLocks noGrp="1"/>
          </p:cNvSpPr>
          <p:nvPr>
            <p:ph type="body" sz="quarter" idx="22" hasCustomPrompt="1"/>
          </p:nvPr>
        </p:nvSpPr>
        <p:spPr>
          <a:xfrm>
            <a:off x="0" y="1024128"/>
            <a:ext cx="5742432" cy="5833872"/>
          </a:xfrm>
          <a:gradFill>
            <a:gsLst>
              <a:gs pos="100000">
                <a:schemeClr val="bg1">
                  <a:alpha val="0"/>
                </a:schemeClr>
              </a:gs>
              <a:gs pos="90000">
                <a:srgbClr val="FFFFFF">
                  <a:alpha val="25000"/>
                </a:srgbClr>
              </a:gs>
              <a:gs pos="75000">
                <a:srgbClr val="FFFFFF">
                  <a:alpha val="50000"/>
                </a:srgbClr>
              </a:gs>
              <a:gs pos="55000">
                <a:srgbClr val="FFFFFF">
                  <a:alpha val="90000"/>
                </a:srgbClr>
              </a:gs>
              <a:gs pos="35000">
                <a:schemeClr val="bg1"/>
              </a:gs>
            </a:gsLst>
          </a:gradFill>
        </p:spPr>
        <p:txBody>
          <a:bodyPr vert="horz" lIns="0" tIns="0" rIns="0" bIns="0" rtlCol="0">
            <a:noAutofit/>
          </a:bodyPr>
          <a:lstStyle>
            <a:lvl1pPr marL="273582" indent="-273582">
              <a:buClr>
                <a:schemeClr val="bg1"/>
              </a:buClr>
              <a:buFont typeface="Arial" panose="020B0604020202020204" pitchFamily="34" charset="0"/>
              <a:buChar char="•"/>
              <a:defRPr lang="en-US" dirty="0">
                <a:solidFill>
                  <a:schemeClr val="bg1"/>
                </a:solidFill>
              </a:defRPr>
            </a:lvl1pPr>
            <a:lvl2pPr>
              <a:defRPr lang="en-US" dirty="0"/>
            </a:lvl2pPr>
          </a:lstStyle>
          <a:p>
            <a:pPr marL="0" lvl="0" indent="0">
              <a:buClr>
                <a:schemeClr val="bg1"/>
              </a:buClr>
              <a:buNone/>
            </a:pPr>
            <a:r>
              <a:rPr lang="en-US" dirty="0"/>
              <a:t> </a:t>
            </a:r>
          </a:p>
        </p:txBody>
      </p:sp>
      <p:sp>
        <p:nvSpPr>
          <p:cNvPr id="8" name="Text Placeholder 4">
            <a:extLst>
              <a:ext uri="{FF2B5EF4-FFF2-40B4-BE49-F238E27FC236}">
                <a16:creationId xmlns:a16="http://schemas.microsoft.com/office/drawing/2014/main" id="{5E29014A-1667-4104-A12B-5AC4AEA177A3}"/>
              </a:ext>
            </a:extLst>
          </p:cNvPr>
          <p:cNvSpPr>
            <a:spLocks noGrp="1"/>
          </p:cNvSpPr>
          <p:nvPr>
            <p:ph type="body" sz="quarter" idx="17"/>
          </p:nvPr>
        </p:nvSpPr>
        <p:spPr>
          <a:xfrm>
            <a:off x="424870" y="1720312"/>
            <a:ext cx="5169106" cy="4420512"/>
          </a:xfrm>
        </p:spPr>
        <p:txBody>
          <a:bodyPr vert="horz" lIns="0" tIns="0" rIns="0" bIns="0" rtlCol="0" anchor="ctr" anchorCtr="0">
            <a:noAutofit/>
          </a:bodyPr>
          <a:lstStyle>
            <a:lvl1pPr>
              <a:defRPr lang="en-US" dirty="0"/>
            </a:lvl1pPr>
          </a:lstStyle>
          <a:p>
            <a:pPr lvl="0"/>
            <a:endParaRPr lang="en-US" dirty="0"/>
          </a:p>
        </p:txBody>
      </p:sp>
      <p:cxnSp>
        <p:nvCxnSpPr>
          <p:cNvPr id="9" name="Straight Connector 8">
            <a:extLst>
              <a:ext uri="{FF2B5EF4-FFF2-40B4-BE49-F238E27FC236}">
                <a16:creationId xmlns:a16="http://schemas.microsoft.com/office/drawing/2014/main" id="{B80151B9-AB40-4A0C-B4C6-C6086FB1E7D3}"/>
              </a:ext>
            </a:extLst>
          </p:cNvPr>
          <p:cNvCxnSpPr/>
          <p:nvPr userDrawn="1"/>
        </p:nvCxnSpPr>
        <p:spPr>
          <a:xfrm>
            <a:off x="-9236" y="999836"/>
            <a:ext cx="12198096" cy="0"/>
          </a:xfrm>
          <a:prstGeom prst="line">
            <a:avLst/>
          </a:prstGeom>
          <a:ln w="44450">
            <a:solidFill>
              <a:srgbClr val="465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229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amp; 1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473BFE-5224-4518-BA3E-9E66BC45D8F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16130" y="314274"/>
            <a:ext cx="1285432" cy="344775"/>
          </a:xfrm>
          <a:prstGeom prst="rect">
            <a:avLst/>
          </a:prstGeom>
        </p:spPr>
      </p:pic>
      <p:sp>
        <p:nvSpPr>
          <p:cNvPr id="7" name="Picture Placeholder 3"/>
          <p:cNvSpPr>
            <a:spLocks noGrp="1"/>
          </p:cNvSpPr>
          <p:nvPr>
            <p:ph type="pic" sz="quarter" idx="12"/>
          </p:nvPr>
        </p:nvSpPr>
        <p:spPr>
          <a:xfrm>
            <a:off x="3047" y="1024137"/>
            <a:ext cx="12188953" cy="5833863"/>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9" name="Text Placeholder 33"/>
          <p:cNvSpPr>
            <a:spLocks noGrp="1"/>
          </p:cNvSpPr>
          <p:nvPr>
            <p:ph type="body" sz="quarter" idx="18" hasCustomPrompt="1"/>
          </p:nvPr>
        </p:nvSpPr>
        <p:spPr>
          <a:xfrm>
            <a:off x="420624" y="5239512"/>
            <a:ext cx="11338560" cy="1005840"/>
          </a:xfrm>
          <a:prstGeom prst="parallelogram">
            <a:avLst>
              <a:gd name="adj" fmla="val 30051"/>
            </a:avLst>
          </a:prstGeom>
          <a:solidFill>
            <a:schemeClr val="tx1">
              <a:lumMod val="75000"/>
              <a:alpha val="90000"/>
            </a:schemeClr>
          </a:solidFill>
          <a:ln w="19050">
            <a:noFill/>
          </a:ln>
        </p:spPr>
        <p:txBody>
          <a:bodyPr vert="horz" lIns="454941" tIns="37851" rIns="75702" bIns="72790" rtlCol="0" anchor="b">
            <a:noAutofit/>
          </a:bodyPr>
          <a:lstStyle>
            <a:lvl1pPr>
              <a:defRPr lang="en-US" sz="1094" dirty="0">
                <a:solidFill>
                  <a:schemeClr val="bg1"/>
                </a:solidFill>
                <a:latin typeface="Futura Std Medium" charset="0"/>
              </a:defRPr>
            </a:lvl1pPr>
          </a:lstStyle>
          <a:p>
            <a:pPr lvl="0"/>
            <a:r>
              <a:rPr lang="en-US" dirty="0"/>
              <a:t> </a:t>
            </a:r>
          </a:p>
        </p:txBody>
      </p:sp>
      <p:sp>
        <p:nvSpPr>
          <p:cNvPr id="10" name="Text Placeholder 27"/>
          <p:cNvSpPr>
            <a:spLocks noGrp="1"/>
          </p:cNvSpPr>
          <p:nvPr>
            <p:ph type="body" sz="quarter" idx="15" hasCustomPrompt="1"/>
          </p:nvPr>
        </p:nvSpPr>
        <p:spPr bwMode="gray">
          <a:xfrm>
            <a:off x="777071" y="5422392"/>
            <a:ext cx="10625667" cy="640080"/>
          </a:xfrm>
        </p:spPr>
        <p:txBody>
          <a:bodyPr anchor="ctr" anchorCtr="0">
            <a:noAutofit/>
          </a:bodyPr>
          <a:lstStyle>
            <a:lvl1pPr marL="0" indent="0" algn="ctr">
              <a:lnSpc>
                <a:spcPct val="90000"/>
              </a:lnSpc>
              <a:spcBef>
                <a:spcPts val="0"/>
              </a:spcBef>
              <a:buNone/>
              <a:defRPr sz="3200" cap="none" baseline="0">
                <a:solidFill>
                  <a:schemeClr val="bg1"/>
                </a:solidFill>
              </a:defRPr>
            </a:lvl1pPr>
          </a:lstStyle>
          <a:p>
            <a:pPr lvl="0"/>
            <a:r>
              <a:rPr lang="en-US" dirty="0"/>
              <a:t>Click to add text</a:t>
            </a:r>
          </a:p>
        </p:txBody>
      </p:sp>
      <p:sp>
        <p:nvSpPr>
          <p:cNvPr id="3" name="Title 2">
            <a:extLst>
              <a:ext uri="{FF2B5EF4-FFF2-40B4-BE49-F238E27FC236}">
                <a16:creationId xmlns:a16="http://schemas.microsoft.com/office/drawing/2014/main" id="{CD86BA76-D03A-447D-93D3-568F9DCEBFC4}"/>
              </a:ext>
            </a:extLst>
          </p:cNvPr>
          <p:cNvSpPr>
            <a:spLocks noGrp="1"/>
          </p:cNvSpPr>
          <p:nvPr>
            <p:ph type="title" hasCustomPrompt="1"/>
          </p:nvPr>
        </p:nvSpPr>
        <p:spPr>
          <a:xfrm>
            <a:off x="406939" y="352321"/>
            <a:ext cx="10033597" cy="344710"/>
          </a:xfrm>
        </p:spPr>
        <p:txBody>
          <a:bodyPr/>
          <a:lstStyle>
            <a:lvl1pPr>
              <a:defRPr/>
            </a:lvl1pPr>
          </a:lstStyle>
          <a:p>
            <a:r>
              <a:rPr lang="en-US"/>
              <a:t>Click to ADD TITLE</a:t>
            </a:r>
          </a:p>
        </p:txBody>
      </p:sp>
      <p:cxnSp>
        <p:nvCxnSpPr>
          <p:cNvPr id="11" name="Straight Connector 10">
            <a:extLst>
              <a:ext uri="{FF2B5EF4-FFF2-40B4-BE49-F238E27FC236}">
                <a16:creationId xmlns:a16="http://schemas.microsoft.com/office/drawing/2014/main" id="{6073180F-9071-4DD9-B8DE-15742A0899AE}"/>
              </a:ext>
            </a:extLst>
          </p:cNvPr>
          <p:cNvCxnSpPr/>
          <p:nvPr userDrawn="1"/>
        </p:nvCxnSpPr>
        <p:spPr>
          <a:xfrm>
            <a:off x="-9236" y="999836"/>
            <a:ext cx="12198096" cy="0"/>
          </a:xfrm>
          <a:prstGeom prst="line">
            <a:avLst/>
          </a:prstGeom>
          <a:ln w="44450">
            <a:solidFill>
              <a:srgbClr val="465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612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amp; 2 Images">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0712353-34CF-445F-8256-582BBA682D2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16130" y="314274"/>
            <a:ext cx="1285432" cy="344775"/>
          </a:xfrm>
          <a:prstGeom prst="rect">
            <a:avLst/>
          </a:prstGeom>
        </p:spPr>
      </p:pic>
      <p:sp>
        <p:nvSpPr>
          <p:cNvPr id="7" name="Picture Placeholder 3"/>
          <p:cNvSpPr>
            <a:spLocks noGrp="1"/>
          </p:cNvSpPr>
          <p:nvPr>
            <p:ph type="pic" sz="quarter" idx="12"/>
          </p:nvPr>
        </p:nvSpPr>
        <p:spPr>
          <a:xfrm>
            <a:off x="3047" y="1024137"/>
            <a:ext cx="6081233" cy="5833863"/>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6" name="Picture Placeholder 6"/>
          <p:cNvSpPr>
            <a:spLocks noGrp="1"/>
          </p:cNvSpPr>
          <p:nvPr>
            <p:ph type="pic" sz="quarter" idx="13"/>
          </p:nvPr>
        </p:nvSpPr>
        <p:spPr>
          <a:xfrm>
            <a:off x="6111240" y="1024137"/>
            <a:ext cx="6080760" cy="5833863"/>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9" name="Text Placeholder 33"/>
          <p:cNvSpPr>
            <a:spLocks noGrp="1"/>
          </p:cNvSpPr>
          <p:nvPr>
            <p:ph type="body" sz="quarter" idx="18" hasCustomPrompt="1"/>
          </p:nvPr>
        </p:nvSpPr>
        <p:spPr>
          <a:xfrm>
            <a:off x="420624" y="5239512"/>
            <a:ext cx="11338560" cy="1005840"/>
          </a:xfrm>
          <a:prstGeom prst="parallelogram">
            <a:avLst>
              <a:gd name="adj" fmla="val 30051"/>
            </a:avLst>
          </a:prstGeom>
          <a:solidFill>
            <a:schemeClr val="tx1">
              <a:lumMod val="75000"/>
              <a:alpha val="90000"/>
            </a:schemeClr>
          </a:solidFill>
          <a:ln w="19050">
            <a:noFill/>
          </a:ln>
        </p:spPr>
        <p:txBody>
          <a:bodyPr vert="horz" lIns="454941" tIns="37851" rIns="75702" bIns="72790" rtlCol="0" anchor="b">
            <a:noAutofit/>
          </a:bodyPr>
          <a:lstStyle>
            <a:lvl1pPr>
              <a:defRPr lang="en-US" sz="1094" dirty="0">
                <a:solidFill>
                  <a:schemeClr val="bg1"/>
                </a:solidFill>
                <a:latin typeface="Futura Std Medium" charset="0"/>
              </a:defRPr>
            </a:lvl1pPr>
          </a:lstStyle>
          <a:p>
            <a:pPr lvl="0"/>
            <a:r>
              <a:rPr lang="en-US" dirty="0"/>
              <a:t> </a:t>
            </a:r>
          </a:p>
        </p:txBody>
      </p:sp>
      <p:sp>
        <p:nvSpPr>
          <p:cNvPr id="14" name="Text Placeholder 2"/>
          <p:cNvSpPr>
            <a:spLocks noGrp="1"/>
          </p:cNvSpPr>
          <p:nvPr>
            <p:ph type="body" sz="quarter" idx="19" hasCustomPrompt="1"/>
          </p:nvPr>
        </p:nvSpPr>
        <p:spPr>
          <a:xfrm>
            <a:off x="6073141" y="1024136"/>
            <a:ext cx="45719" cy="5852160"/>
          </a:xfrm>
          <a:solidFill>
            <a:srgbClr val="465050"/>
          </a:solidFill>
        </p:spPr>
        <p:txBody>
          <a:bodyPr vert="horz" lIns="0" tIns="0" rIns="0" bIns="0" rtlCol="0">
            <a:noAutofit/>
          </a:bodyPr>
          <a:lstStyle>
            <a:lvl1pPr>
              <a:defRPr lang="en-US" sz="100" baseline="0" dirty="0"/>
            </a:lvl1pPr>
          </a:lstStyle>
          <a:p>
            <a:pPr marL="0" lvl="0" indent="0">
              <a:buNone/>
            </a:pPr>
            <a:r>
              <a:rPr lang="en-US" dirty="0"/>
              <a:t> </a:t>
            </a:r>
          </a:p>
        </p:txBody>
      </p:sp>
      <p:sp>
        <p:nvSpPr>
          <p:cNvPr id="10" name="Text Placeholder 27"/>
          <p:cNvSpPr>
            <a:spLocks noGrp="1"/>
          </p:cNvSpPr>
          <p:nvPr>
            <p:ph type="body" sz="quarter" idx="15" hasCustomPrompt="1"/>
          </p:nvPr>
        </p:nvSpPr>
        <p:spPr bwMode="gray">
          <a:xfrm>
            <a:off x="778932" y="5513832"/>
            <a:ext cx="5120640" cy="457200"/>
          </a:xfrm>
        </p:spPr>
        <p:txBody>
          <a:bodyPr anchor="ctr" anchorCtr="0">
            <a:noAutofit/>
          </a:bodyPr>
          <a:lstStyle>
            <a:lvl1pPr marL="0" indent="0" algn="ctr">
              <a:lnSpc>
                <a:spcPct val="90000"/>
              </a:lnSpc>
              <a:spcBef>
                <a:spcPts val="0"/>
              </a:spcBef>
              <a:buNone/>
              <a:defRPr sz="2800" cap="none" baseline="0">
                <a:solidFill>
                  <a:schemeClr val="bg1"/>
                </a:solidFill>
              </a:defRPr>
            </a:lvl1pPr>
          </a:lstStyle>
          <a:p>
            <a:pPr lvl="0"/>
            <a:r>
              <a:rPr lang="en-US" dirty="0"/>
              <a:t>Click to add text</a:t>
            </a:r>
          </a:p>
        </p:txBody>
      </p:sp>
      <p:sp>
        <p:nvSpPr>
          <p:cNvPr id="11" name="Text Placeholder 29"/>
          <p:cNvSpPr>
            <a:spLocks noGrp="1"/>
          </p:cNvSpPr>
          <p:nvPr>
            <p:ph type="body" sz="quarter" idx="16" hasCustomPrompt="1"/>
          </p:nvPr>
        </p:nvSpPr>
        <p:spPr bwMode="gray">
          <a:xfrm>
            <a:off x="6289224" y="5513832"/>
            <a:ext cx="5120640" cy="457200"/>
          </a:xfrm>
        </p:spPr>
        <p:txBody>
          <a:bodyPr anchor="ctr" anchorCtr="0">
            <a:noAutofit/>
          </a:bodyPr>
          <a:lstStyle>
            <a:lvl1pPr marL="0" indent="0" algn="ctr">
              <a:lnSpc>
                <a:spcPct val="90000"/>
              </a:lnSpc>
              <a:spcBef>
                <a:spcPts val="0"/>
              </a:spcBef>
              <a:buNone/>
              <a:defRPr sz="2800" cap="none" baseline="0">
                <a:solidFill>
                  <a:schemeClr val="bg1"/>
                </a:solidFill>
              </a:defRPr>
            </a:lvl1pPr>
          </a:lstStyle>
          <a:p>
            <a:pPr lvl="0"/>
            <a:r>
              <a:rPr lang="en-US" dirty="0"/>
              <a:t>Click to add text</a:t>
            </a:r>
          </a:p>
        </p:txBody>
      </p:sp>
      <p:sp>
        <p:nvSpPr>
          <p:cNvPr id="3" name="Title 2">
            <a:extLst>
              <a:ext uri="{FF2B5EF4-FFF2-40B4-BE49-F238E27FC236}">
                <a16:creationId xmlns:a16="http://schemas.microsoft.com/office/drawing/2014/main" id="{51EFC05F-2B7B-4BAD-A295-538AB9F888EA}"/>
              </a:ext>
            </a:extLst>
          </p:cNvPr>
          <p:cNvSpPr>
            <a:spLocks noGrp="1"/>
          </p:cNvSpPr>
          <p:nvPr>
            <p:ph type="title" hasCustomPrompt="1"/>
          </p:nvPr>
        </p:nvSpPr>
        <p:spPr>
          <a:xfrm>
            <a:off x="406940" y="352321"/>
            <a:ext cx="10033597" cy="344710"/>
          </a:xfrm>
        </p:spPr>
        <p:txBody>
          <a:bodyPr/>
          <a:lstStyle>
            <a:lvl1pPr>
              <a:defRPr/>
            </a:lvl1pPr>
          </a:lstStyle>
          <a:p>
            <a:r>
              <a:rPr lang="en-US"/>
              <a:t>Click to ADD TITLE</a:t>
            </a:r>
          </a:p>
        </p:txBody>
      </p:sp>
      <p:cxnSp>
        <p:nvCxnSpPr>
          <p:cNvPr id="12" name="Straight Connector 11">
            <a:extLst>
              <a:ext uri="{FF2B5EF4-FFF2-40B4-BE49-F238E27FC236}">
                <a16:creationId xmlns:a16="http://schemas.microsoft.com/office/drawing/2014/main" id="{3943D539-707E-4EA6-AAC4-13B449A2E3E1}"/>
              </a:ext>
            </a:extLst>
          </p:cNvPr>
          <p:cNvCxnSpPr/>
          <p:nvPr userDrawn="1"/>
        </p:nvCxnSpPr>
        <p:spPr>
          <a:xfrm>
            <a:off x="-9236" y="999836"/>
            <a:ext cx="12198096" cy="0"/>
          </a:xfrm>
          <a:prstGeom prst="line">
            <a:avLst/>
          </a:prstGeom>
          <a:ln w="44450">
            <a:solidFill>
              <a:srgbClr val="465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875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amp; 3 Images">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53AD048-26D1-4654-9BE3-FCDE9EB181D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16130" y="314274"/>
            <a:ext cx="1285432" cy="344775"/>
          </a:xfrm>
          <a:prstGeom prst="rect">
            <a:avLst/>
          </a:prstGeom>
        </p:spPr>
      </p:pic>
      <p:sp>
        <p:nvSpPr>
          <p:cNvPr id="7" name="Picture Placeholder 3"/>
          <p:cNvSpPr>
            <a:spLocks noGrp="1"/>
          </p:cNvSpPr>
          <p:nvPr>
            <p:ph type="pic" sz="quarter" idx="12"/>
          </p:nvPr>
        </p:nvSpPr>
        <p:spPr>
          <a:xfrm>
            <a:off x="-9549" y="1024128"/>
            <a:ext cx="4114800" cy="5833872"/>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5" name="Picture Placeholder 25"/>
          <p:cNvSpPr>
            <a:spLocks noGrp="1"/>
          </p:cNvSpPr>
          <p:nvPr>
            <p:ph type="pic" sz="quarter" idx="14"/>
          </p:nvPr>
        </p:nvSpPr>
        <p:spPr>
          <a:xfrm>
            <a:off x="8077200" y="1024128"/>
            <a:ext cx="4114800" cy="5833872"/>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6" name="Picture Placeholder 6"/>
          <p:cNvSpPr>
            <a:spLocks noGrp="1"/>
          </p:cNvSpPr>
          <p:nvPr>
            <p:ph type="pic" sz="quarter" idx="13"/>
          </p:nvPr>
        </p:nvSpPr>
        <p:spPr>
          <a:xfrm>
            <a:off x="4124192" y="1024128"/>
            <a:ext cx="3931920" cy="5833872"/>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16" name="Text Placeholder 33"/>
          <p:cNvSpPr>
            <a:spLocks noGrp="1"/>
          </p:cNvSpPr>
          <p:nvPr>
            <p:ph type="body" sz="quarter" idx="18" hasCustomPrompt="1"/>
          </p:nvPr>
        </p:nvSpPr>
        <p:spPr>
          <a:xfrm>
            <a:off x="420624" y="5239512"/>
            <a:ext cx="11338560" cy="1005840"/>
          </a:xfrm>
          <a:prstGeom prst="parallelogram">
            <a:avLst>
              <a:gd name="adj" fmla="val 30682"/>
            </a:avLst>
          </a:prstGeom>
          <a:solidFill>
            <a:schemeClr val="tx1">
              <a:lumMod val="75000"/>
              <a:alpha val="90000"/>
            </a:schemeClr>
          </a:solidFill>
          <a:ln w="19050">
            <a:noFill/>
          </a:ln>
        </p:spPr>
        <p:txBody>
          <a:bodyPr vert="horz" lIns="454941" tIns="37851" rIns="75702" bIns="72790" rtlCol="0" anchor="b">
            <a:noAutofit/>
          </a:bodyPr>
          <a:lstStyle>
            <a:lvl1pPr>
              <a:defRPr lang="en-US" sz="1094" dirty="0">
                <a:solidFill>
                  <a:schemeClr val="bg1"/>
                </a:solidFill>
                <a:latin typeface="Futura Std Medium" charset="0"/>
              </a:defRPr>
            </a:lvl1pPr>
          </a:lstStyle>
          <a:p>
            <a:pPr lvl="0"/>
            <a:r>
              <a:rPr lang="en-US" dirty="0"/>
              <a:t> </a:t>
            </a:r>
          </a:p>
        </p:txBody>
      </p:sp>
      <p:sp>
        <p:nvSpPr>
          <p:cNvPr id="10" name="Text Placeholder 27"/>
          <p:cNvSpPr>
            <a:spLocks noGrp="1"/>
          </p:cNvSpPr>
          <p:nvPr>
            <p:ph type="body" sz="quarter" idx="15" hasCustomPrompt="1"/>
          </p:nvPr>
        </p:nvSpPr>
        <p:spPr bwMode="gray">
          <a:xfrm>
            <a:off x="804332" y="5513832"/>
            <a:ext cx="3108960" cy="457200"/>
          </a:xfrm>
        </p:spPr>
        <p:txBody>
          <a:bodyPr anchor="ctr" anchorCtr="0">
            <a:noAutofit/>
          </a:bodyPr>
          <a:lstStyle>
            <a:lvl1pPr marL="0" indent="0" algn="ctr">
              <a:lnSpc>
                <a:spcPct val="90000"/>
              </a:lnSpc>
              <a:spcBef>
                <a:spcPts val="0"/>
              </a:spcBef>
              <a:buNone/>
              <a:defRPr sz="2400" cap="none" baseline="0">
                <a:solidFill>
                  <a:schemeClr val="bg1"/>
                </a:solidFill>
              </a:defRPr>
            </a:lvl1pPr>
          </a:lstStyle>
          <a:p>
            <a:pPr lvl="0"/>
            <a:r>
              <a:rPr lang="en-US"/>
              <a:t>Click To Add Text</a:t>
            </a:r>
            <a:endParaRPr lang="en-US" dirty="0"/>
          </a:p>
        </p:txBody>
      </p:sp>
      <p:sp>
        <p:nvSpPr>
          <p:cNvPr id="11" name="Text Placeholder 29"/>
          <p:cNvSpPr>
            <a:spLocks noGrp="1"/>
          </p:cNvSpPr>
          <p:nvPr>
            <p:ph type="body" sz="quarter" idx="16" hasCustomPrompt="1"/>
          </p:nvPr>
        </p:nvSpPr>
        <p:spPr bwMode="gray">
          <a:xfrm>
            <a:off x="4444951" y="5513832"/>
            <a:ext cx="3291840" cy="457200"/>
          </a:xfrm>
        </p:spPr>
        <p:txBody>
          <a:bodyPr anchor="ctr" anchorCtr="0">
            <a:noAutofit/>
          </a:bodyPr>
          <a:lstStyle>
            <a:lvl1pPr marL="0" indent="0" algn="ctr">
              <a:lnSpc>
                <a:spcPct val="90000"/>
              </a:lnSpc>
              <a:spcBef>
                <a:spcPts val="0"/>
              </a:spcBef>
              <a:buNone/>
              <a:defRPr sz="2400" cap="none" baseline="0">
                <a:solidFill>
                  <a:schemeClr val="bg1"/>
                </a:solidFill>
              </a:defRPr>
            </a:lvl1pPr>
          </a:lstStyle>
          <a:p>
            <a:pPr lvl="0"/>
            <a:r>
              <a:rPr lang="en-US"/>
              <a:t>Click To Add Text</a:t>
            </a:r>
            <a:endParaRPr lang="en-US" dirty="0"/>
          </a:p>
        </p:txBody>
      </p:sp>
      <p:sp>
        <p:nvSpPr>
          <p:cNvPr id="13" name="Text Placeholder 31"/>
          <p:cNvSpPr>
            <a:spLocks noGrp="1"/>
          </p:cNvSpPr>
          <p:nvPr>
            <p:ph type="body" sz="quarter" idx="17" hasCustomPrompt="1"/>
          </p:nvPr>
        </p:nvSpPr>
        <p:spPr bwMode="gray">
          <a:xfrm>
            <a:off x="8270598" y="5513832"/>
            <a:ext cx="3108960" cy="457200"/>
          </a:xfrm>
        </p:spPr>
        <p:txBody>
          <a:bodyPr anchor="ctr" anchorCtr="0">
            <a:noAutofit/>
          </a:bodyPr>
          <a:lstStyle>
            <a:lvl1pPr marL="0" indent="0" algn="ctr">
              <a:lnSpc>
                <a:spcPct val="90000"/>
              </a:lnSpc>
              <a:spcBef>
                <a:spcPts val="0"/>
              </a:spcBef>
              <a:buNone/>
              <a:defRPr sz="2400" cap="none" baseline="0">
                <a:solidFill>
                  <a:schemeClr val="bg1"/>
                </a:solidFill>
              </a:defRPr>
            </a:lvl1pPr>
          </a:lstStyle>
          <a:p>
            <a:pPr lvl="0"/>
            <a:r>
              <a:rPr lang="en-US"/>
              <a:t>Click To Add Text</a:t>
            </a:r>
            <a:endParaRPr lang="en-US" dirty="0"/>
          </a:p>
        </p:txBody>
      </p:sp>
      <p:sp>
        <p:nvSpPr>
          <p:cNvPr id="14" name="Text Placeholder 2"/>
          <p:cNvSpPr>
            <a:spLocks noGrp="1"/>
          </p:cNvSpPr>
          <p:nvPr>
            <p:ph type="body" sz="quarter" idx="19" hasCustomPrompt="1"/>
          </p:nvPr>
        </p:nvSpPr>
        <p:spPr>
          <a:xfrm>
            <a:off x="4091862" y="1024128"/>
            <a:ext cx="45719" cy="5852160"/>
          </a:xfrm>
          <a:solidFill>
            <a:srgbClr val="465050"/>
          </a:solidFill>
        </p:spPr>
        <p:txBody>
          <a:bodyPr vert="horz" lIns="0" tIns="0" rIns="0" bIns="0" rtlCol="0">
            <a:noAutofit/>
          </a:bodyPr>
          <a:lstStyle>
            <a:lvl1pPr>
              <a:defRPr lang="en-US" sz="100" baseline="0" dirty="0"/>
            </a:lvl1pPr>
          </a:lstStyle>
          <a:p>
            <a:pPr marL="0" lvl="0" indent="0">
              <a:buNone/>
            </a:pPr>
            <a:r>
              <a:rPr lang="en-US" dirty="0"/>
              <a:t> </a:t>
            </a:r>
          </a:p>
        </p:txBody>
      </p:sp>
      <p:sp>
        <p:nvSpPr>
          <p:cNvPr id="15" name="Text Placeholder 10"/>
          <p:cNvSpPr>
            <a:spLocks noGrp="1"/>
          </p:cNvSpPr>
          <p:nvPr>
            <p:ph type="body" sz="quarter" idx="20" hasCustomPrompt="1"/>
          </p:nvPr>
        </p:nvSpPr>
        <p:spPr>
          <a:xfrm>
            <a:off x="8042723" y="1024128"/>
            <a:ext cx="47866" cy="5852160"/>
          </a:xfrm>
          <a:solidFill>
            <a:srgbClr val="465050"/>
          </a:solidFill>
        </p:spPr>
        <p:txBody>
          <a:bodyPr vert="horz" lIns="0" tIns="0" rIns="0" bIns="0" rtlCol="0">
            <a:noAutofit/>
          </a:bodyPr>
          <a:lstStyle>
            <a:lvl1pPr>
              <a:defRPr lang="en-US" sz="100" baseline="0" dirty="0"/>
            </a:lvl1pPr>
          </a:lstStyle>
          <a:p>
            <a:pPr marL="0" lvl="0" indent="0">
              <a:buNone/>
            </a:pPr>
            <a:r>
              <a:rPr lang="en-US" dirty="0"/>
              <a:t> </a:t>
            </a:r>
          </a:p>
        </p:txBody>
      </p:sp>
      <p:sp>
        <p:nvSpPr>
          <p:cNvPr id="3" name="Title 2">
            <a:extLst>
              <a:ext uri="{FF2B5EF4-FFF2-40B4-BE49-F238E27FC236}">
                <a16:creationId xmlns:a16="http://schemas.microsoft.com/office/drawing/2014/main" id="{151FE5D1-51EB-4B07-8D1E-65BD37C8B29D}"/>
              </a:ext>
            </a:extLst>
          </p:cNvPr>
          <p:cNvSpPr>
            <a:spLocks noGrp="1"/>
          </p:cNvSpPr>
          <p:nvPr>
            <p:ph type="title" hasCustomPrompt="1"/>
          </p:nvPr>
        </p:nvSpPr>
        <p:spPr>
          <a:xfrm>
            <a:off x="406940" y="352321"/>
            <a:ext cx="10033597" cy="344710"/>
          </a:xfrm>
        </p:spPr>
        <p:txBody>
          <a:bodyPr/>
          <a:lstStyle>
            <a:lvl1pPr>
              <a:defRPr/>
            </a:lvl1pPr>
          </a:lstStyle>
          <a:p>
            <a:r>
              <a:rPr lang="en-US"/>
              <a:t>Click to ADD TITLE</a:t>
            </a:r>
          </a:p>
        </p:txBody>
      </p:sp>
      <p:cxnSp>
        <p:nvCxnSpPr>
          <p:cNvPr id="18" name="Straight Connector 17">
            <a:extLst>
              <a:ext uri="{FF2B5EF4-FFF2-40B4-BE49-F238E27FC236}">
                <a16:creationId xmlns:a16="http://schemas.microsoft.com/office/drawing/2014/main" id="{06EA9A7C-A7A8-40E9-9E64-EA867BAEF1E4}"/>
              </a:ext>
            </a:extLst>
          </p:cNvPr>
          <p:cNvCxnSpPr/>
          <p:nvPr userDrawn="1"/>
        </p:nvCxnSpPr>
        <p:spPr>
          <a:xfrm>
            <a:off x="-9236" y="999836"/>
            <a:ext cx="12198096" cy="0"/>
          </a:xfrm>
          <a:prstGeom prst="line">
            <a:avLst/>
          </a:prstGeom>
          <a:ln w="44450">
            <a:solidFill>
              <a:srgbClr val="465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53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amp; 4 Images">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CEE2D13-A0C6-4357-B429-A920E58984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16130" y="314274"/>
            <a:ext cx="1285432" cy="344775"/>
          </a:xfrm>
          <a:prstGeom prst="rect">
            <a:avLst/>
          </a:prstGeom>
        </p:spPr>
      </p:pic>
      <p:sp>
        <p:nvSpPr>
          <p:cNvPr id="21" name="Picture Placeholder 20">
            <a:extLst>
              <a:ext uri="{FF2B5EF4-FFF2-40B4-BE49-F238E27FC236}">
                <a16:creationId xmlns:a16="http://schemas.microsoft.com/office/drawing/2014/main" id="{41E98210-3B61-406A-92F0-0EA102D53068}"/>
              </a:ext>
            </a:extLst>
          </p:cNvPr>
          <p:cNvSpPr>
            <a:spLocks noGrp="1"/>
          </p:cNvSpPr>
          <p:nvPr>
            <p:ph type="pic" sz="quarter" idx="25"/>
          </p:nvPr>
        </p:nvSpPr>
        <p:spPr>
          <a:xfrm>
            <a:off x="9155113" y="1024128"/>
            <a:ext cx="3036887" cy="5833872"/>
          </a:xfrm>
        </p:spPr>
        <p:txBody>
          <a:bodyPr anchor="ctr" anchorCtr="0"/>
          <a:lstStyle>
            <a:lvl1pPr marL="0" indent="0" algn="ctr">
              <a:buFontTx/>
              <a:buNone/>
              <a:defRPr/>
            </a:lvl1pPr>
          </a:lstStyle>
          <a:p>
            <a:r>
              <a:rPr lang="en-US"/>
              <a:t>Click icon to add picture</a:t>
            </a:r>
          </a:p>
        </p:txBody>
      </p:sp>
      <p:sp>
        <p:nvSpPr>
          <p:cNvPr id="7" name="Picture Placeholder 3"/>
          <p:cNvSpPr>
            <a:spLocks noGrp="1"/>
          </p:cNvSpPr>
          <p:nvPr>
            <p:ph type="pic" sz="quarter" idx="12"/>
          </p:nvPr>
        </p:nvSpPr>
        <p:spPr>
          <a:xfrm>
            <a:off x="0" y="1024128"/>
            <a:ext cx="3017520" cy="5833872"/>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5" name="Picture Placeholder 25"/>
          <p:cNvSpPr>
            <a:spLocks noGrp="1"/>
          </p:cNvSpPr>
          <p:nvPr>
            <p:ph type="pic" sz="quarter" idx="14"/>
          </p:nvPr>
        </p:nvSpPr>
        <p:spPr>
          <a:xfrm>
            <a:off x="6097317" y="1024128"/>
            <a:ext cx="3017520" cy="5833872"/>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6" name="Picture Placeholder 6"/>
          <p:cNvSpPr>
            <a:spLocks noGrp="1"/>
          </p:cNvSpPr>
          <p:nvPr>
            <p:ph type="pic" sz="quarter" idx="13"/>
          </p:nvPr>
        </p:nvSpPr>
        <p:spPr>
          <a:xfrm>
            <a:off x="3047585" y="1024128"/>
            <a:ext cx="3017520" cy="5833872"/>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16" name="Text Placeholder 33"/>
          <p:cNvSpPr>
            <a:spLocks noGrp="1"/>
          </p:cNvSpPr>
          <p:nvPr>
            <p:ph type="body" sz="quarter" idx="18" hasCustomPrompt="1"/>
          </p:nvPr>
        </p:nvSpPr>
        <p:spPr>
          <a:xfrm>
            <a:off x="179178" y="5239512"/>
            <a:ext cx="11833644" cy="1005840"/>
          </a:xfrm>
          <a:prstGeom prst="parallelogram">
            <a:avLst>
              <a:gd name="adj" fmla="val 28788"/>
            </a:avLst>
          </a:prstGeom>
          <a:solidFill>
            <a:schemeClr val="tx1">
              <a:lumMod val="75000"/>
              <a:alpha val="90000"/>
            </a:schemeClr>
          </a:solidFill>
          <a:ln w="19050">
            <a:noFill/>
          </a:ln>
        </p:spPr>
        <p:txBody>
          <a:bodyPr vert="horz" lIns="454941" tIns="37851" rIns="75702" bIns="72790" rtlCol="0" anchor="b">
            <a:noAutofit/>
          </a:bodyPr>
          <a:lstStyle>
            <a:lvl1pPr>
              <a:defRPr lang="en-US" sz="1094" dirty="0">
                <a:solidFill>
                  <a:schemeClr val="bg1"/>
                </a:solidFill>
                <a:latin typeface="Futura Std Medium" charset="0"/>
              </a:defRPr>
            </a:lvl1pPr>
          </a:lstStyle>
          <a:p>
            <a:pPr lvl="0"/>
            <a:r>
              <a:rPr lang="en-US" dirty="0"/>
              <a:t> </a:t>
            </a:r>
          </a:p>
        </p:txBody>
      </p:sp>
      <p:sp>
        <p:nvSpPr>
          <p:cNvPr id="10" name="Text Placeholder 27"/>
          <p:cNvSpPr>
            <a:spLocks noGrp="1"/>
          </p:cNvSpPr>
          <p:nvPr>
            <p:ph type="body" sz="quarter" idx="15" hasCustomPrompt="1"/>
          </p:nvPr>
        </p:nvSpPr>
        <p:spPr bwMode="gray">
          <a:xfrm>
            <a:off x="406939" y="5513832"/>
            <a:ext cx="2514600" cy="457200"/>
          </a:xfrm>
        </p:spPr>
        <p:txBody>
          <a:bodyPr anchor="ctr" anchorCtr="0">
            <a:noAutofit/>
          </a:bodyPr>
          <a:lstStyle>
            <a:lvl1pPr marL="0" indent="0" algn="ctr">
              <a:lnSpc>
                <a:spcPct val="90000"/>
              </a:lnSpc>
              <a:spcBef>
                <a:spcPts val="0"/>
              </a:spcBef>
              <a:buNone/>
              <a:defRPr sz="2000" cap="none" baseline="0">
                <a:solidFill>
                  <a:schemeClr val="bg1"/>
                </a:solidFill>
              </a:defRPr>
            </a:lvl1pPr>
          </a:lstStyle>
          <a:p>
            <a:pPr lvl="0"/>
            <a:r>
              <a:rPr lang="en-US"/>
              <a:t>Click to add text</a:t>
            </a:r>
            <a:endParaRPr lang="en-US" dirty="0"/>
          </a:p>
        </p:txBody>
      </p:sp>
      <p:sp>
        <p:nvSpPr>
          <p:cNvPr id="11" name="Text Placeholder 29"/>
          <p:cNvSpPr>
            <a:spLocks noGrp="1"/>
          </p:cNvSpPr>
          <p:nvPr>
            <p:ph type="body" sz="quarter" idx="16" hasCustomPrompt="1"/>
          </p:nvPr>
        </p:nvSpPr>
        <p:spPr bwMode="gray">
          <a:xfrm>
            <a:off x="3141737" y="5513832"/>
            <a:ext cx="2834640" cy="457200"/>
          </a:xfrm>
        </p:spPr>
        <p:txBody>
          <a:bodyPr vert="horz" lIns="0" tIns="0" rIns="0" bIns="0" rtlCol="0" anchor="ctr" anchorCtr="0">
            <a:noAutofit/>
          </a:bodyPr>
          <a:lstStyle>
            <a:lvl1pPr algn="ctr">
              <a:spcBef>
                <a:spcPts val="0"/>
              </a:spcBef>
              <a:defRPr lang="en-US" sz="2000" cap="none" baseline="0" dirty="0">
                <a:solidFill>
                  <a:schemeClr val="bg1"/>
                </a:solidFill>
              </a:defRPr>
            </a:lvl1pPr>
          </a:lstStyle>
          <a:p>
            <a:pPr marL="0" lvl="0" indent="0" algn="ctr">
              <a:buNone/>
            </a:pPr>
            <a:r>
              <a:rPr lang="en-US"/>
              <a:t>Click to add text</a:t>
            </a:r>
            <a:endParaRPr lang="en-US" dirty="0"/>
          </a:p>
        </p:txBody>
      </p:sp>
      <p:sp>
        <p:nvSpPr>
          <p:cNvPr id="13" name="Text Placeholder 31"/>
          <p:cNvSpPr>
            <a:spLocks noGrp="1"/>
          </p:cNvSpPr>
          <p:nvPr>
            <p:ph type="body" sz="quarter" idx="17" hasCustomPrompt="1"/>
          </p:nvPr>
        </p:nvSpPr>
        <p:spPr bwMode="gray">
          <a:xfrm>
            <a:off x="6190347" y="5513832"/>
            <a:ext cx="2832812" cy="457200"/>
          </a:xfrm>
        </p:spPr>
        <p:txBody>
          <a:bodyPr vert="horz" lIns="0" tIns="0" rIns="0" bIns="0" rtlCol="0" anchor="ctr" anchorCtr="0">
            <a:noAutofit/>
          </a:bodyPr>
          <a:lstStyle>
            <a:lvl1pPr algn="ctr">
              <a:spcBef>
                <a:spcPts val="0"/>
              </a:spcBef>
              <a:defRPr lang="en-US" sz="2000" cap="none" baseline="0" dirty="0">
                <a:solidFill>
                  <a:schemeClr val="bg1"/>
                </a:solidFill>
              </a:defRPr>
            </a:lvl1pPr>
          </a:lstStyle>
          <a:p>
            <a:pPr marL="0" lvl="0" indent="0" algn="ctr">
              <a:buNone/>
            </a:pPr>
            <a:r>
              <a:rPr lang="en-US"/>
              <a:t>Click to add text</a:t>
            </a:r>
            <a:endParaRPr lang="en-US" dirty="0"/>
          </a:p>
        </p:txBody>
      </p:sp>
      <p:sp>
        <p:nvSpPr>
          <p:cNvPr id="14" name="Text Placeholder 2"/>
          <p:cNvSpPr>
            <a:spLocks noGrp="1"/>
          </p:cNvSpPr>
          <p:nvPr>
            <p:ph type="body" sz="quarter" idx="19" hasCustomPrompt="1"/>
          </p:nvPr>
        </p:nvSpPr>
        <p:spPr>
          <a:xfrm>
            <a:off x="3009693" y="1024128"/>
            <a:ext cx="45719" cy="5852160"/>
          </a:xfrm>
          <a:solidFill>
            <a:srgbClr val="465050"/>
          </a:solidFill>
        </p:spPr>
        <p:txBody>
          <a:bodyPr vert="horz" lIns="0" tIns="0" rIns="0" bIns="0" rtlCol="0">
            <a:noAutofit/>
          </a:bodyPr>
          <a:lstStyle>
            <a:lvl1pPr>
              <a:defRPr lang="en-US" sz="100" baseline="0" smtClean="0"/>
            </a:lvl1pPr>
          </a:lstStyle>
          <a:p>
            <a:pPr marL="0" lvl="0" indent="0">
              <a:buNone/>
            </a:pPr>
            <a:r>
              <a:rPr lang="en-US"/>
              <a:t> </a:t>
            </a:r>
          </a:p>
        </p:txBody>
      </p:sp>
      <p:sp>
        <p:nvSpPr>
          <p:cNvPr id="15" name="Text Placeholder 10"/>
          <p:cNvSpPr>
            <a:spLocks noGrp="1"/>
          </p:cNvSpPr>
          <p:nvPr>
            <p:ph type="body" sz="quarter" idx="20" hasCustomPrompt="1"/>
          </p:nvPr>
        </p:nvSpPr>
        <p:spPr>
          <a:xfrm>
            <a:off x="6057278" y="1024128"/>
            <a:ext cx="47866" cy="5852160"/>
          </a:xfrm>
          <a:solidFill>
            <a:srgbClr val="465050"/>
          </a:solidFill>
        </p:spPr>
        <p:txBody>
          <a:bodyPr/>
          <a:lstStyle>
            <a:lvl1pPr marL="0" indent="0">
              <a:buNone/>
              <a:defRPr sz="100" baseline="0"/>
            </a:lvl1pPr>
          </a:lstStyle>
          <a:p>
            <a:pPr lvl="0"/>
            <a:r>
              <a:rPr lang="en-US"/>
              <a:t>  </a:t>
            </a:r>
            <a:endParaRPr lang="en-US" dirty="0"/>
          </a:p>
        </p:txBody>
      </p:sp>
      <p:sp>
        <p:nvSpPr>
          <p:cNvPr id="19" name="Text Placeholder 10">
            <a:extLst>
              <a:ext uri="{FF2B5EF4-FFF2-40B4-BE49-F238E27FC236}">
                <a16:creationId xmlns:a16="http://schemas.microsoft.com/office/drawing/2014/main" id="{A99E06A1-DC41-4065-AB83-0AB81BDF46DE}"/>
              </a:ext>
            </a:extLst>
          </p:cNvPr>
          <p:cNvSpPr>
            <a:spLocks noGrp="1"/>
          </p:cNvSpPr>
          <p:nvPr>
            <p:ph type="body" sz="quarter" idx="23" hasCustomPrompt="1"/>
          </p:nvPr>
        </p:nvSpPr>
        <p:spPr>
          <a:xfrm>
            <a:off x="9107010" y="1024128"/>
            <a:ext cx="47866" cy="5852160"/>
          </a:xfrm>
          <a:solidFill>
            <a:srgbClr val="465050"/>
          </a:solidFill>
        </p:spPr>
        <p:txBody>
          <a:bodyPr vert="horz" lIns="0" tIns="0" rIns="0" bIns="0" rtlCol="0">
            <a:noAutofit/>
          </a:bodyPr>
          <a:lstStyle>
            <a:lvl1pPr>
              <a:defRPr lang="en-US" sz="100" baseline="0" dirty="0"/>
            </a:lvl1pPr>
          </a:lstStyle>
          <a:p>
            <a:pPr marL="0" lvl="0" indent="0">
              <a:buNone/>
            </a:pPr>
            <a:r>
              <a:rPr lang="en-US"/>
              <a:t>  </a:t>
            </a:r>
            <a:endParaRPr lang="en-US" dirty="0"/>
          </a:p>
        </p:txBody>
      </p:sp>
      <p:sp>
        <p:nvSpPr>
          <p:cNvPr id="9" name="Text Placeholder 8">
            <a:extLst>
              <a:ext uri="{FF2B5EF4-FFF2-40B4-BE49-F238E27FC236}">
                <a16:creationId xmlns:a16="http://schemas.microsoft.com/office/drawing/2014/main" id="{C36BD653-3D98-4AC9-9964-E7ECEDC460CC}"/>
              </a:ext>
            </a:extLst>
          </p:cNvPr>
          <p:cNvSpPr>
            <a:spLocks noGrp="1"/>
          </p:cNvSpPr>
          <p:nvPr>
            <p:ph type="body" sz="quarter" idx="24"/>
          </p:nvPr>
        </p:nvSpPr>
        <p:spPr bwMode="ltGray">
          <a:xfrm>
            <a:off x="9237129" y="5513832"/>
            <a:ext cx="2514600" cy="457200"/>
          </a:xfrm>
        </p:spPr>
        <p:txBody>
          <a:bodyPr vert="horz" lIns="0" tIns="0" rIns="0" bIns="0" rtlCol="0" anchor="ctr" anchorCtr="0">
            <a:noAutofit/>
          </a:bodyPr>
          <a:lstStyle>
            <a:lvl1pPr algn="ctr">
              <a:spcBef>
                <a:spcPts val="0"/>
              </a:spcBef>
              <a:defRPr lang="en-US" sz="2000" cap="none" baseline="0">
                <a:solidFill>
                  <a:schemeClr val="bg1"/>
                </a:solidFill>
              </a:defRPr>
            </a:lvl1pPr>
          </a:lstStyle>
          <a:p>
            <a:pPr marL="0" lvl="0" indent="0" algn="ctr">
              <a:buNone/>
            </a:pPr>
            <a:endParaRPr lang="en-US"/>
          </a:p>
        </p:txBody>
      </p:sp>
      <p:sp>
        <p:nvSpPr>
          <p:cNvPr id="3" name="Title 2">
            <a:extLst>
              <a:ext uri="{FF2B5EF4-FFF2-40B4-BE49-F238E27FC236}">
                <a16:creationId xmlns:a16="http://schemas.microsoft.com/office/drawing/2014/main" id="{095B3BF7-A00B-418D-A4C6-91EB41110ADB}"/>
              </a:ext>
            </a:extLst>
          </p:cNvPr>
          <p:cNvSpPr>
            <a:spLocks noGrp="1"/>
          </p:cNvSpPr>
          <p:nvPr>
            <p:ph type="title" hasCustomPrompt="1"/>
          </p:nvPr>
        </p:nvSpPr>
        <p:spPr>
          <a:xfrm>
            <a:off x="406940" y="352321"/>
            <a:ext cx="10019950" cy="344710"/>
          </a:xfrm>
        </p:spPr>
        <p:txBody>
          <a:bodyPr/>
          <a:lstStyle>
            <a:lvl1pPr>
              <a:defRPr/>
            </a:lvl1pPr>
          </a:lstStyle>
          <a:p>
            <a:r>
              <a:rPr lang="en-US"/>
              <a:t>Click to ADD TITLE</a:t>
            </a:r>
          </a:p>
        </p:txBody>
      </p:sp>
      <p:cxnSp>
        <p:nvCxnSpPr>
          <p:cNvPr id="18" name="Straight Connector 17">
            <a:extLst>
              <a:ext uri="{FF2B5EF4-FFF2-40B4-BE49-F238E27FC236}">
                <a16:creationId xmlns:a16="http://schemas.microsoft.com/office/drawing/2014/main" id="{600D4459-2BBF-4C4E-BC46-E65DF78F446D}"/>
              </a:ext>
            </a:extLst>
          </p:cNvPr>
          <p:cNvCxnSpPr/>
          <p:nvPr userDrawn="1"/>
        </p:nvCxnSpPr>
        <p:spPr>
          <a:xfrm>
            <a:off x="-9236" y="999836"/>
            <a:ext cx="12198096" cy="0"/>
          </a:xfrm>
          <a:prstGeom prst="line">
            <a:avLst/>
          </a:prstGeom>
          <a:ln w="44450">
            <a:solidFill>
              <a:srgbClr val="465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64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37579" y="1222375"/>
            <a:ext cx="10881360" cy="4956048"/>
          </a:xfrm>
        </p:spPr>
        <p:txBody>
          <a:bodyPr>
            <a:noAutofit/>
          </a:bodyPr>
          <a:lstStyle>
            <a:lvl1pPr marL="273582" indent="-273582">
              <a:lnSpc>
                <a:spcPct val="90000"/>
              </a:lnSpc>
              <a:spcBef>
                <a:spcPts val="1800"/>
              </a:spcBef>
              <a:buClr>
                <a:schemeClr val="tx1"/>
              </a:buClr>
              <a:defRPr sz="2400" b="0">
                <a:solidFill>
                  <a:schemeClr val="tx1"/>
                </a:solidFill>
                <a:latin typeface="+mn-lt"/>
              </a:defRPr>
            </a:lvl1pPr>
            <a:lvl2pPr marL="658368" indent="-271694">
              <a:lnSpc>
                <a:spcPct val="90000"/>
              </a:lnSpc>
              <a:spcBef>
                <a:spcPts val="400"/>
              </a:spcBef>
              <a:spcAft>
                <a:spcPts val="0"/>
              </a:spcAft>
              <a:defRPr sz="2000" b="0">
                <a:solidFill>
                  <a:schemeClr val="tx1"/>
                </a:solidFill>
                <a:latin typeface="+mn-lt"/>
              </a:defRPr>
            </a:lvl2pPr>
            <a:lvl3pPr marL="914400" indent="-210312">
              <a:lnSpc>
                <a:spcPct val="90000"/>
              </a:lnSpc>
              <a:spcBef>
                <a:spcPts val="200"/>
              </a:spcBef>
              <a:spcAft>
                <a:spcPts val="0"/>
              </a:spcAft>
              <a:defRPr sz="1800" b="0">
                <a:solidFill>
                  <a:schemeClr val="tx1"/>
                </a:solidFill>
                <a:latin typeface="+mn-lt"/>
              </a:defRPr>
            </a:lvl3pPr>
            <a:lvl4pPr marL="1197864" indent="-210312">
              <a:lnSpc>
                <a:spcPct val="90000"/>
              </a:lnSpc>
              <a:defRPr sz="1600" b="0">
                <a:solidFill>
                  <a:schemeClr val="tx1"/>
                </a:solidFill>
                <a:latin typeface="+mn-lt"/>
              </a:defRPr>
            </a:lvl4pPr>
            <a:lvl5pPr marL="1444752" indent="-182880">
              <a:lnSpc>
                <a:spcPct val="90000"/>
              </a:lnSpc>
              <a:defRPr sz="1400" b="0" baseline="0">
                <a:solidFill>
                  <a:schemeClr val="tx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hasCustomPrompt="1"/>
          </p:nvPr>
        </p:nvSpPr>
        <p:spPr>
          <a:xfrm>
            <a:off x="411480" y="348860"/>
            <a:ext cx="10015410" cy="344710"/>
          </a:xfrm>
        </p:spPr>
        <p:txBody>
          <a:bodyPr vert="horz" lIns="0" tIns="0" rIns="0" bIns="0" rtlCol="0" anchor="ctr" anchorCtr="0">
            <a:noAutofit/>
          </a:bodyPr>
          <a:lstStyle>
            <a:lvl1pPr>
              <a:defRPr lang="en-US" sz="3200" dirty="0"/>
            </a:lvl1pPr>
          </a:lstStyle>
          <a:p>
            <a:pPr lvl="0"/>
            <a:r>
              <a:rPr lang="en-US"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ase Study">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5DFE28D-D5ED-488E-93E8-6CA1202F8EA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16130" y="314274"/>
            <a:ext cx="1285432" cy="344775"/>
          </a:xfrm>
          <a:prstGeom prst="rect">
            <a:avLst/>
          </a:prstGeom>
        </p:spPr>
      </p:pic>
      <p:sp>
        <p:nvSpPr>
          <p:cNvPr id="7" name="Picture Placeholder 3"/>
          <p:cNvSpPr>
            <a:spLocks noGrp="1"/>
          </p:cNvSpPr>
          <p:nvPr>
            <p:ph type="pic" sz="quarter" idx="12"/>
          </p:nvPr>
        </p:nvSpPr>
        <p:spPr>
          <a:xfrm>
            <a:off x="3047" y="1024137"/>
            <a:ext cx="12188953" cy="5833863"/>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9" name="Text Placeholder 33"/>
          <p:cNvSpPr>
            <a:spLocks noGrp="1"/>
          </p:cNvSpPr>
          <p:nvPr>
            <p:ph type="body" sz="quarter" idx="18" hasCustomPrompt="1"/>
          </p:nvPr>
        </p:nvSpPr>
        <p:spPr>
          <a:xfrm>
            <a:off x="-510706" y="4749440"/>
            <a:ext cx="9248306" cy="1495912"/>
          </a:xfrm>
          <a:prstGeom prst="parallelogram">
            <a:avLst>
              <a:gd name="adj" fmla="val 30051"/>
            </a:avLst>
          </a:prstGeom>
          <a:solidFill>
            <a:schemeClr val="tx1">
              <a:lumMod val="75000"/>
              <a:alpha val="90000"/>
            </a:schemeClr>
          </a:solidFill>
          <a:ln w="19050">
            <a:noFill/>
          </a:ln>
        </p:spPr>
        <p:txBody>
          <a:bodyPr vert="horz" lIns="454941" tIns="37851" rIns="75702" bIns="72790" rtlCol="0" anchor="b">
            <a:noAutofit/>
          </a:bodyPr>
          <a:lstStyle>
            <a:lvl1pPr>
              <a:defRPr lang="en-US" sz="1094" dirty="0">
                <a:solidFill>
                  <a:schemeClr val="bg1"/>
                </a:solidFill>
                <a:latin typeface="Futura Std Medium" charset="0"/>
              </a:defRPr>
            </a:lvl1pPr>
          </a:lstStyle>
          <a:p>
            <a:pPr lvl="0"/>
            <a:r>
              <a:rPr lang="en-US" dirty="0"/>
              <a:t> </a:t>
            </a:r>
          </a:p>
        </p:txBody>
      </p:sp>
      <p:sp>
        <p:nvSpPr>
          <p:cNvPr id="10" name="Text Placeholder 27"/>
          <p:cNvSpPr>
            <a:spLocks noGrp="1"/>
          </p:cNvSpPr>
          <p:nvPr>
            <p:ph type="body" sz="quarter" idx="15" hasCustomPrompt="1"/>
          </p:nvPr>
        </p:nvSpPr>
        <p:spPr bwMode="gray">
          <a:xfrm>
            <a:off x="406940" y="4836996"/>
            <a:ext cx="7863840" cy="1320800"/>
          </a:xfrm>
        </p:spPr>
        <p:txBody>
          <a:bodyPr anchor="ctr" anchorCtr="0">
            <a:noAutofit/>
          </a:bodyPr>
          <a:lstStyle>
            <a:lvl1pPr marL="0" indent="0" algn="l">
              <a:lnSpc>
                <a:spcPct val="100000"/>
              </a:lnSpc>
              <a:spcBef>
                <a:spcPts val="0"/>
              </a:spcBef>
              <a:buNone/>
              <a:defRPr sz="2000" cap="none" baseline="0">
                <a:solidFill>
                  <a:schemeClr val="bg1"/>
                </a:solidFill>
              </a:defRPr>
            </a:lvl1pPr>
          </a:lstStyle>
          <a:p>
            <a:pPr lvl="0"/>
            <a:r>
              <a:rPr lang="en-US" dirty="0"/>
              <a:t>Click to add text</a:t>
            </a:r>
          </a:p>
        </p:txBody>
      </p:sp>
      <p:sp>
        <p:nvSpPr>
          <p:cNvPr id="14" name="Text Placeholder 33">
            <a:extLst>
              <a:ext uri="{FF2B5EF4-FFF2-40B4-BE49-F238E27FC236}">
                <a16:creationId xmlns:a16="http://schemas.microsoft.com/office/drawing/2014/main" id="{B1ED78A0-A56B-4703-A84F-DDB45C4928AA}"/>
              </a:ext>
            </a:extLst>
          </p:cNvPr>
          <p:cNvSpPr>
            <a:spLocks noGrp="1"/>
          </p:cNvSpPr>
          <p:nvPr>
            <p:ph type="body" sz="quarter" idx="22"/>
          </p:nvPr>
        </p:nvSpPr>
        <p:spPr>
          <a:xfrm>
            <a:off x="8280401" y="4749440"/>
            <a:ext cx="2926080" cy="1495912"/>
          </a:xfrm>
          <a:prstGeom prst="parallelogram">
            <a:avLst>
              <a:gd name="adj" fmla="val 30051"/>
            </a:avLst>
          </a:prstGeom>
          <a:solidFill>
            <a:schemeClr val="bg1"/>
          </a:solidFill>
          <a:ln w="19050">
            <a:noFill/>
          </a:ln>
        </p:spPr>
        <p:txBody>
          <a:bodyPr vert="horz" lIns="454941" tIns="37851" rIns="75702" bIns="72790" rtlCol="0" anchor="b">
            <a:noAutofit/>
          </a:bodyPr>
          <a:lstStyle>
            <a:lvl1pPr marL="0" indent="0">
              <a:buNone/>
              <a:defRPr lang="en-US" sz="1094" dirty="0">
                <a:solidFill>
                  <a:schemeClr val="bg1"/>
                </a:solidFill>
                <a:latin typeface="Futura Std Medium" charset="0"/>
              </a:defRPr>
            </a:lvl1pPr>
          </a:lstStyle>
          <a:p>
            <a:pPr lvl="0"/>
            <a:endParaRPr lang="en-US" dirty="0"/>
          </a:p>
        </p:txBody>
      </p:sp>
      <p:sp>
        <p:nvSpPr>
          <p:cNvPr id="2" name="Title 1">
            <a:extLst>
              <a:ext uri="{FF2B5EF4-FFF2-40B4-BE49-F238E27FC236}">
                <a16:creationId xmlns:a16="http://schemas.microsoft.com/office/drawing/2014/main" id="{A6571AC3-625A-4C34-ACE1-5D93DAC1F54B}"/>
              </a:ext>
            </a:extLst>
          </p:cNvPr>
          <p:cNvSpPr>
            <a:spLocks noGrp="1"/>
          </p:cNvSpPr>
          <p:nvPr>
            <p:ph type="title" hasCustomPrompt="1"/>
          </p:nvPr>
        </p:nvSpPr>
        <p:spPr>
          <a:xfrm>
            <a:off x="406940" y="352321"/>
            <a:ext cx="10033597" cy="344710"/>
          </a:xfrm>
        </p:spPr>
        <p:txBody>
          <a:bodyPr anchor="ctr" anchorCtr="0"/>
          <a:lstStyle>
            <a:lvl1pPr>
              <a:defRPr/>
            </a:lvl1pPr>
          </a:lstStyle>
          <a:p>
            <a:r>
              <a:rPr lang="en-US"/>
              <a:t>Click to ADD TITLE</a:t>
            </a:r>
          </a:p>
        </p:txBody>
      </p:sp>
      <p:sp>
        <p:nvSpPr>
          <p:cNvPr id="11" name="Content Placeholder 10">
            <a:extLst>
              <a:ext uri="{FF2B5EF4-FFF2-40B4-BE49-F238E27FC236}">
                <a16:creationId xmlns:a16="http://schemas.microsoft.com/office/drawing/2014/main" id="{E31CBF66-77EF-44DB-ACBB-09A4D8263E88}"/>
              </a:ext>
            </a:extLst>
          </p:cNvPr>
          <p:cNvSpPr>
            <a:spLocks noGrp="1"/>
          </p:cNvSpPr>
          <p:nvPr>
            <p:ph sz="quarter" idx="23" hasCustomPrompt="1"/>
          </p:nvPr>
        </p:nvSpPr>
        <p:spPr>
          <a:xfrm>
            <a:off x="8812248" y="4836996"/>
            <a:ext cx="1920240" cy="1320800"/>
          </a:xfrm>
        </p:spPr>
        <p:txBody>
          <a:bodyPr anchor="b" anchorCtr="0"/>
          <a:lstStyle>
            <a:lvl1pPr marL="0" indent="0" algn="ctr">
              <a:buFontTx/>
              <a:buNone/>
              <a:defRPr sz="1200"/>
            </a:lvl1pPr>
            <a:lvl2pPr marL="386674" indent="0">
              <a:buFontTx/>
              <a:buNone/>
              <a:defRPr/>
            </a:lvl2pPr>
            <a:lvl3pPr marL="704088" indent="0">
              <a:buFontTx/>
              <a:buNone/>
              <a:defRPr/>
            </a:lvl3pPr>
            <a:lvl4pPr marL="987552" indent="0">
              <a:buFontTx/>
              <a:buNone/>
              <a:defRPr/>
            </a:lvl4pPr>
            <a:lvl5pPr marL="1261872" indent="0">
              <a:buFontTx/>
              <a:buNone/>
              <a:defRPr/>
            </a:lvl5pPr>
          </a:lstStyle>
          <a:p>
            <a:pPr lvl="0"/>
            <a:r>
              <a:rPr lang="en-US"/>
              <a:t>Click on insert picture icon to insert logo</a:t>
            </a:r>
          </a:p>
        </p:txBody>
      </p:sp>
      <p:cxnSp>
        <p:nvCxnSpPr>
          <p:cNvPr id="12" name="Straight Connector 11">
            <a:extLst>
              <a:ext uri="{FF2B5EF4-FFF2-40B4-BE49-F238E27FC236}">
                <a16:creationId xmlns:a16="http://schemas.microsoft.com/office/drawing/2014/main" id="{2F772A10-09E0-42AF-8D63-44A86DEE3550}"/>
              </a:ext>
            </a:extLst>
          </p:cNvPr>
          <p:cNvCxnSpPr/>
          <p:nvPr userDrawn="1"/>
        </p:nvCxnSpPr>
        <p:spPr>
          <a:xfrm>
            <a:off x="-9236" y="999836"/>
            <a:ext cx="12198096" cy="0"/>
          </a:xfrm>
          <a:prstGeom prst="line">
            <a:avLst/>
          </a:prstGeom>
          <a:ln w="44450">
            <a:solidFill>
              <a:srgbClr val="465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9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losing Slid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9CBBE6-7CA2-4FC5-9E79-9ACAE6B875E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85735" y="4052499"/>
            <a:ext cx="4625272" cy="1240578"/>
          </a:xfrm>
          <a:prstGeom prst="rect">
            <a:avLst/>
          </a:prstGeom>
        </p:spPr>
      </p:pic>
      <p:sp>
        <p:nvSpPr>
          <p:cNvPr id="4" name="Rectangle 4">
            <a:extLst>
              <a:ext uri="{FF2B5EF4-FFF2-40B4-BE49-F238E27FC236}">
                <a16:creationId xmlns:a16="http://schemas.microsoft.com/office/drawing/2014/main" id="{9D0B2398-61EA-4742-BD78-CDE4CDDB67DE}"/>
              </a:ext>
            </a:extLst>
          </p:cNvPr>
          <p:cNvSpPr/>
          <p:nvPr userDrawn="1"/>
        </p:nvSpPr>
        <p:spPr>
          <a:xfrm>
            <a:off x="1" y="-12032"/>
            <a:ext cx="3898232" cy="6877142"/>
          </a:xfrm>
          <a:custGeom>
            <a:avLst/>
            <a:gdLst>
              <a:gd name="connsiteX0" fmla="*/ 0 w 8385464"/>
              <a:gd name="connsiteY0" fmla="*/ 0 h 6858000"/>
              <a:gd name="connsiteX1" fmla="*/ 8385464 w 8385464"/>
              <a:gd name="connsiteY1" fmla="*/ 0 h 6858000"/>
              <a:gd name="connsiteX2" fmla="*/ 8385464 w 8385464"/>
              <a:gd name="connsiteY2" fmla="*/ 6858000 h 6858000"/>
              <a:gd name="connsiteX3" fmla="*/ 0 w 8385464"/>
              <a:gd name="connsiteY3" fmla="*/ 6858000 h 6858000"/>
              <a:gd name="connsiteX4" fmla="*/ 0 w 8385464"/>
              <a:gd name="connsiteY4" fmla="*/ 0 h 6858000"/>
              <a:gd name="connsiteX0" fmla="*/ 0 w 8395855"/>
              <a:gd name="connsiteY0" fmla="*/ 0 h 6858000"/>
              <a:gd name="connsiteX1" fmla="*/ 8385464 w 8395855"/>
              <a:gd name="connsiteY1" fmla="*/ 0 h 6858000"/>
              <a:gd name="connsiteX2" fmla="*/ 8395855 w 8395855"/>
              <a:gd name="connsiteY2" fmla="*/ 3408218 h 6858000"/>
              <a:gd name="connsiteX3" fmla="*/ 8385464 w 8395855"/>
              <a:gd name="connsiteY3" fmla="*/ 6858000 h 6858000"/>
              <a:gd name="connsiteX4" fmla="*/ 0 w 8395855"/>
              <a:gd name="connsiteY4" fmla="*/ 6858000 h 6858000"/>
              <a:gd name="connsiteX5" fmla="*/ 0 w 8395855"/>
              <a:gd name="connsiteY5" fmla="*/ 0 h 6858000"/>
              <a:gd name="connsiteX0" fmla="*/ 0 w 8385468"/>
              <a:gd name="connsiteY0" fmla="*/ 0 h 6858000"/>
              <a:gd name="connsiteX1" fmla="*/ 8385464 w 8385468"/>
              <a:gd name="connsiteY1" fmla="*/ 0 h 6858000"/>
              <a:gd name="connsiteX2" fmla="*/ 6286501 w 8385468"/>
              <a:gd name="connsiteY2" fmla="*/ 3512127 h 6858000"/>
              <a:gd name="connsiteX3" fmla="*/ 8385464 w 8385468"/>
              <a:gd name="connsiteY3" fmla="*/ 6858000 h 6858000"/>
              <a:gd name="connsiteX4" fmla="*/ 0 w 8385468"/>
              <a:gd name="connsiteY4" fmla="*/ 6858000 h 6858000"/>
              <a:gd name="connsiteX5" fmla="*/ 0 w 8385468"/>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74"/>
              <a:gd name="connsiteY0" fmla="*/ 0 h 6858000"/>
              <a:gd name="connsiteX1" fmla="*/ 8385464 w 8385474"/>
              <a:gd name="connsiteY1" fmla="*/ 0 h 6858000"/>
              <a:gd name="connsiteX2" fmla="*/ 6993083 w 8385474"/>
              <a:gd name="connsiteY2" fmla="*/ 3740727 h 6858000"/>
              <a:gd name="connsiteX3" fmla="*/ 8385464 w 8385474"/>
              <a:gd name="connsiteY3" fmla="*/ 6858000 h 6858000"/>
              <a:gd name="connsiteX4" fmla="*/ 0 w 8385474"/>
              <a:gd name="connsiteY4" fmla="*/ 6858000 h 6858000"/>
              <a:gd name="connsiteX5" fmla="*/ 0 w 8385474"/>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286501 w 8385464"/>
              <a:gd name="connsiteY2" fmla="*/ 4634345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89173"/>
              <a:gd name="connsiteX1" fmla="*/ 8385464 w 8385464"/>
              <a:gd name="connsiteY1" fmla="*/ 0 h 6889173"/>
              <a:gd name="connsiteX2" fmla="*/ 6286501 w 8385464"/>
              <a:gd name="connsiteY2" fmla="*/ 4634345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43698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877142"/>
              <a:gd name="connsiteX1" fmla="*/ 11367745 w 11367745"/>
              <a:gd name="connsiteY1" fmla="*/ 0 h 6877142"/>
              <a:gd name="connsiteX2" fmla="*/ 6255328 w 11367745"/>
              <a:gd name="connsiteY2" fmla="*/ 5041232 h 6877142"/>
              <a:gd name="connsiteX3" fmla="*/ 6808614 w 11367745"/>
              <a:gd name="connsiteY3" fmla="*/ 6877142 h 6877142"/>
              <a:gd name="connsiteX4" fmla="*/ 0 w 11367745"/>
              <a:gd name="connsiteY4" fmla="*/ 6870032 h 6877142"/>
              <a:gd name="connsiteX5" fmla="*/ 0 w 11367745"/>
              <a:gd name="connsiteY5" fmla="*/ 12032 h 6877142"/>
              <a:gd name="connsiteX0" fmla="*/ 0 w 11367745"/>
              <a:gd name="connsiteY0" fmla="*/ 12032 h 6877142"/>
              <a:gd name="connsiteX1" fmla="*/ 11367745 w 11367745"/>
              <a:gd name="connsiteY1" fmla="*/ 0 h 6877142"/>
              <a:gd name="connsiteX2" fmla="*/ 5448360 w 11367745"/>
              <a:gd name="connsiteY2" fmla="*/ 4728411 h 6877142"/>
              <a:gd name="connsiteX3" fmla="*/ 6808614 w 11367745"/>
              <a:gd name="connsiteY3" fmla="*/ 6877142 h 6877142"/>
              <a:gd name="connsiteX4" fmla="*/ 0 w 11367745"/>
              <a:gd name="connsiteY4" fmla="*/ 6870032 h 6877142"/>
              <a:gd name="connsiteX5" fmla="*/ 0 w 11367745"/>
              <a:gd name="connsiteY5" fmla="*/ 12032 h 6877142"/>
              <a:gd name="connsiteX0" fmla="*/ 0 w 11367745"/>
              <a:gd name="connsiteY0" fmla="*/ 12032 h 6877142"/>
              <a:gd name="connsiteX1" fmla="*/ 11367745 w 11367745"/>
              <a:gd name="connsiteY1" fmla="*/ 0 h 6877142"/>
              <a:gd name="connsiteX2" fmla="*/ 5448360 w 11367745"/>
              <a:gd name="connsiteY2" fmla="*/ 4728411 h 6877142"/>
              <a:gd name="connsiteX3" fmla="*/ 6808614 w 11367745"/>
              <a:gd name="connsiteY3" fmla="*/ 6877142 h 6877142"/>
              <a:gd name="connsiteX4" fmla="*/ 0 w 11367745"/>
              <a:gd name="connsiteY4" fmla="*/ 6870032 h 6877142"/>
              <a:gd name="connsiteX5" fmla="*/ 0 w 11367745"/>
              <a:gd name="connsiteY5" fmla="*/ 12032 h 6877142"/>
              <a:gd name="connsiteX0" fmla="*/ 0 w 11367745"/>
              <a:gd name="connsiteY0" fmla="*/ 12032 h 6877142"/>
              <a:gd name="connsiteX1" fmla="*/ 11367745 w 11367745"/>
              <a:gd name="connsiteY1" fmla="*/ 0 h 6877142"/>
              <a:gd name="connsiteX2" fmla="*/ 5448360 w 11367745"/>
              <a:gd name="connsiteY2" fmla="*/ 4728411 h 6877142"/>
              <a:gd name="connsiteX3" fmla="*/ 6808614 w 11367745"/>
              <a:gd name="connsiteY3" fmla="*/ 6877142 h 6877142"/>
              <a:gd name="connsiteX4" fmla="*/ 0 w 11367745"/>
              <a:gd name="connsiteY4" fmla="*/ 6870032 h 6877142"/>
              <a:gd name="connsiteX5" fmla="*/ 0 w 11367745"/>
              <a:gd name="connsiteY5" fmla="*/ 12032 h 6877142"/>
              <a:gd name="connsiteX0" fmla="*/ 0 w 11367745"/>
              <a:gd name="connsiteY0" fmla="*/ 12032 h 6877142"/>
              <a:gd name="connsiteX1" fmla="*/ 11367745 w 11367745"/>
              <a:gd name="connsiteY1" fmla="*/ 0 h 6877142"/>
              <a:gd name="connsiteX2" fmla="*/ 5448360 w 11367745"/>
              <a:gd name="connsiteY2" fmla="*/ 4728411 h 6877142"/>
              <a:gd name="connsiteX3" fmla="*/ 6808614 w 11367745"/>
              <a:gd name="connsiteY3" fmla="*/ 6877142 h 6877142"/>
              <a:gd name="connsiteX4" fmla="*/ 0 w 11367745"/>
              <a:gd name="connsiteY4" fmla="*/ 6870032 h 6877142"/>
              <a:gd name="connsiteX5" fmla="*/ 0 w 11367745"/>
              <a:gd name="connsiteY5" fmla="*/ 12032 h 6877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7745" h="6877142">
                <a:moveTo>
                  <a:pt x="0" y="12032"/>
                </a:moveTo>
                <a:lnTo>
                  <a:pt x="11367745" y="0"/>
                </a:lnTo>
                <a:cubicBezTo>
                  <a:pt x="9493718" y="1572491"/>
                  <a:pt x="6951519" y="3531816"/>
                  <a:pt x="5448360" y="4728411"/>
                </a:cubicBezTo>
                <a:cubicBezTo>
                  <a:pt x="6347820" y="6080686"/>
                  <a:pt x="5755860" y="5474005"/>
                  <a:pt x="6808614" y="6877142"/>
                </a:cubicBezTo>
                <a:lnTo>
                  <a:pt x="0" y="6870032"/>
                </a:lnTo>
                <a:lnTo>
                  <a:pt x="0" y="12032"/>
                </a:ln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Freeform 4">
            <a:extLst>
              <a:ext uri="{FF2B5EF4-FFF2-40B4-BE49-F238E27FC236}">
                <a16:creationId xmlns:a16="http://schemas.microsoft.com/office/drawing/2014/main" id="{6AF157FD-3E5A-4234-80E9-7213BF6C0308}"/>
              </a:ext>
            </a:extLst>
          </p:cNvPr>
          <p:cNvSpPr/>
          <p:nvPr userDrawn="1"/>
        </p:nvSpPr>
        <p:spPr>
          <a:xfrm>
            <a:off x="0" y="4081706"/>
            <a:ext cx="2608941" cy="2788159"/>
          </a:xfrm>
          <a:custGeom>
            <a:avLst/>
            <a:gdLst>
              <a:gd name="connsiteX0" fmla="*/ 57150 w 1790700"/>
              <a:gd name="connsiteY0" fmla="*/ 0 h 3086100"/>
              <a:gd name="connsiteX1" fmla="*/ 1790700 w 1790700"/>
              <a:gd name="connsiteY1" fmla="*/ 3086100 h 3086100"/>
              <a:gd name="connsiteX2" fmla="*/ 0 w 1790700"/>
              <a:gd name="connsiteY2" fmla="*/ 3067050 h 3086100"/>
              <a:gd name="connsiteX3" fmla="*/ 0 w 1790700"/>
              <a:gd name="connsiteY3" fmla="*/ 0 h 3086100"/>
              <a:gd name="connsiteX4" fmla="*/ 19050 w 1790700"/>
              <a:gd name="connsiteY4" fmla="*/ 38100 h 3086100"/>
              <a:gd name="connsiteX5" fmla="*/ 19050 w 1790700"/>
              <a:gd name="connsiteY5" fmla="*/ 57150 h 3086100"/>
              <a:gd name="connsiteX0" fmla="*/ 57150 w 1790700"/>
              <a:gd name="connsiteY0" fmla="*/ 0 h 3086100"/>
              <a:gd name="connsiteX1" fmla="*/ 1790700 w 1790700"/>
              <a:gd name="connsiteY1" fmla="*/ 3086100 h 3086100"/>
              <a:gd name="connsiteX2" fmla="*/ 0 w 1790700"/>
              <a:gd name="connsiteY2" fmla="*/ 3067050 h 3086100"/>
              <a:gd name="connsiteX3" fmla="*/ 0 w 1790700"/>
              <a:gd name="connsiteY3" fmla="*/ 0 h 3086100"/>
              <a:gd name="connsiteX4" fmla="*/ 19050 w 1790700"/>
              <a:gd name="connsiteY4" fmla="*/ 38100 h 3086100"/>
              <a:gd name="connsiteX0" fmla="*/ 57150 w 1790700"/>
              <a:gd name="connsiteY0" fmla="*/ 0 h 3086100"/>
              <a:gd name="connsiteX1" fmla="*/ 1790700 w 1790700"/>
              <a:gd name="connsiteY1" fmla="*/ 3086100 h 3086100"/>
              <a:gd name="connsiteX2" fmla="*/ 0 w 1790700"/>
              <a:gd name="connsiteY2" fmla="*/ 3067050 h 3086100"/>
              <a:gd name="connsiteX3" fmla="*/ 0 w 1790700"/>
              <a:gd name="connsiteY3" fmla="*/ 0 h 3086100"/>
              <a:gd name="connsiteX0" fmla="*/ 57150 w 1790700"/>
              <a:gd name="connsiteY0" fmla="*/ 0 h 3086100"/>
              <a:gd name="connsiteX1" fmla="*/ 1790700 w 1790700"/>
              <a:gd name="connsiteY1" fmla="*/ 3086100 h 3086100"/>
              <a:gd name="connsiteX2" fmla="*/ 0 w 1790700"/>
              <a:gd name="connsiteY2" fmla="*/ 3067050 h 3086100"/>
              <a:gd name="connsiteX0" fmla="*/ 0 w 1733550"/>
              <a:gd name="connsiteY0" fmla="*/ 0 h 3086100"/>
              <a:gd name="connsiteX1" fmla="*/ 1733550 w 1733550"/>
              <a:gd name="connsiteY1" fmla="*/ 3086100 h 3086100"/>
              <a:gd name="connsiteX2" fmla="*/ 613087 w 1733550"/>
              <a:gd name="connsiteY2" fmla="*/ 3077523 h 3086100"/>
              <a:gd name="connsiteX0" fmla="*/ 245654 w 1120463"/>
              <a:gd name="connsiteY0" fmla="*/ 0 h 1525705"/>
              <a:gd name="connsiteX1" fmla="*/ 1120463 w 1120463"/>
              <a:gd name="connsiteY1" fmla="*/ 1525705 h 1525705"/>
              <a:gd name="connsiteX2" fmla="*/ 0 w 1120463"/>
              <a:gd name="connsiteY2" fmla="*/ 1517128 h 1525705"/>
              <a:gd name="connsiteX0" fmla="*/ 811167 w 1120463"/>
              <a:gd name="connsiteY0" fmla="*/ 0 h 1211531"/>
              <a:gd name="connsiteX1" fmla="*/ 1120463 w 1120463"/>
              <a:gd name="connsiteY1" fmla="*/ 1211531 h 1211531"/>
              <a:gd name="connsiteX2" fmla="*/ 0 w 1120463"/>
              <a:gd name="connsiteY2" fmla="*/ 1202954 h 1211531"/>
              <a:gd name="connsiteX0" fmla="*/ 874002 w 1183298"/>
              <a:gd name="connsiteY0" fmla="*/ 0 h 1213426"/>
              <a:gd name="connsiteX1" fmla="*/ 1183298 w 1183298"/>
              <a:gd name="connsiteY1" fmla="*/ 1211531 h 1213426"/>
              <a:gd name="connsiteX2" fmla="*/ 0 w 1183298"/>
              <a:gd name="connsiteY2" fmla="*/ 1213426 h 1213426"/>
              <a:gd name="connsiteX0" fmla="*/ 857693 w 1166989"/>
              <a:gd name="connsiteY0" fmla="*/ 0 h 1213426"/>
              <a:gd name="connsiteX1" fmla="*/ 1166989 w 1166989"/>
              <a:gd name="connsiteY1" fmla="*/ 1211531 h 1213426"/>
              <a:gd name="connsiteX2" fmla="*/ 0 w 1166989"/>
              <a:gd name="connsiteY2" fmla="*/ 1213426 h 1213426"/>
            </a:gdLst>
            <a:ahLst/>
            <a:cxnLst>
              <a:cxn ang="0">
                <a:pos x="connsiteX0" y="connsiteY0"/>
              </a:cxn>
              <a:cxn ang="0">
                <a:pos x="connsiteX1" y="connsiteY1"/>
              </a:cxn>
              <a:cxn ang="0">
                <a:pos x="connsiteX2" y="connsiteY2"/>
              </a:cxn>
            </a:cxnLst>
            <a:rect l="l" t="t" r="r" b="b"/>
            <a:pathLst>
              <a:path w="1166989" h="1213426">
                <a:moveTo>
                  <a:pt x="857693" y="0"/>
                </a:moveTo>
                <a:lnTo>
                  <a:pt x="1166989" y="1211531"/>
                </a:lnTo>
                <a:lnTo>
                  <a:pt x="0" y="1213426"/>
                </a:lnTo>
              </a:path>
            </a:pathLst>
          </a:custGeom>
          <a:gradFill>
            <a:gsLst>
              <a:gs pos="2000">
                <a:schemeClr val="bg2">
                  <a:lumMod val="50000"/>
                </a:schemeClr>
              </a:gs>
              <a:gs pos="100000">
                <a:schemeClr val="bg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Isosceles Triangle 3">
            <a:extLst>
              <a:ext uri="{FF2B5EF4-FFF2-40B4-BE49-F238E27FC236}">
                <a16:creationId xmlns:a16="http://schemas.microsoft.com/office/drawing/2014/main" id="{0E04AF69-E276-4B63-A5F3-8D62965A2144}"/>
              </a:ext>
            </a:extLst>
          </p:cNvPr>
          <p:cNvSpPr/>
          <p:nvPr userDrawn="1"/>
        </p:nvSpPr>
        <p:spPr>
          <a:xfrm rot="13120470">
            <a:off x="1657082" y="-1713349"/>
            <a:ext cx="2123869" cy="9434624"/>
          </a:xfrm>
          <a:custGeom>
            <a:avLst/>
            <a:gdLst>
              <a:gd name="connsiteX0" fmla="*/ 0 w 1349298"/>
              <a:gd name="connsiteY0" fmla="*/ 5885253 h 5885253"/>
              <a:gd name="connsiteX1" fmla="*/ 674649 w 1349298"/>
              <a:gd name="connsiteY1" fmla="*/ 0 h 5885253"/>
              <a:gd name="connsiteX2" fmla="*/ 1349298 w 1349298"/>
              <a:gd name="connsiteY2" fmla="*/ 5885253 h 5885253"/>
              <a:gd name="connsiteX3" fmla="*/ 0 w 1349298"/>
              <a:gd name="connsiteY3" fmla="*/ 5885253 h 5885253"/>
              <a:gd name="connsiteX0" fmla="*/ 0 w 1304760"/>
              <a:gd name="connsiteY0" fmla="*/ 5885253 h 5885253"/>
              <a:gd name="connsiteX1" fmla="*/ 674649 w 1304760"/>
              <a:gd name="connsiteY1" fmla="*/ 0 h 5885253"/>
              <a:gd name="connsiteX2" fmla="*/ 1304760 w 1304760"/>
              <a:gd name="connsiteY2" fmla="*/ 5698299 h 5885253"/>
              <a:gd name="connsiteX3" fmla="*/ 0 w 1304760"/>
              <a:gd name="connsiteY3" fmla="*/ 5885253 h 5885253"/>
              <a:gd name="connsiteX0" fmla="*/ 0 w 1386992"/>
              <a:gd name="connsiteY0" fmla="*/ 5829786 h 5829786"/>
              <a:gd name="connsiteX1" fmla="*/ 756881 w 1386992"/>
              <a:gd name="connsiteY1" fmla="*/ 0 h 5829786"/>
              <a:gd name="connsiteX2" fmla="*/ 1386992 w 1386992"/>
              <a:gd name="connsiteY2" fmla="*/ 5698299 h 5829786"/>
              <a:gd name="connsiteX3" fmla="*/ 0 w 1386992"/>
              <a:gd name="connsiteY3" fmla="*/ 5829786 h 5829786"/>
              <a:gd name="connsiteX0" fmla="*/ 0 w 1613616"/>
              <a:gd name="connsiteY0" fmla="*/ 5273942 h 5698299"/>
              <a:gd name="connsiteX1" fmla="*/ 983505 w 1613616"/>
              <a:gd name="connsiteY1" fmla="*/ 0 h 5698299"/>
              <a:gd name="connsiteX2" fmla="*/ 1613616 w 1613616"/>
              <a:gd name="connsiteY2" fmla="*/ 5698299 h 5698299"/>
              <a:gd name="connsiteX3" fmla="*/ 0 w 1613616"/>
              <a:gd name="connsiteY3" fmla="*/ 5273942 h 5698299"/>
              <a:gd name="connsiteX0" fmla="*/ 0 w 2111499"/>
              <a:gd name="connsiteY0" fmla="*/ 5273942 h 5273942"/>
              <a:gd name="connsiteX1" fmla="*/ 983505 w 2111499"/>
              <a:gd name="connsiteY1" fmla="*/ 0 h 5273942"/>
              <a:gd name="connsiteX2" fmla="*/ 2111499 w 2111499"/>
              <a:gd name="connsiteY2" fmla="*/ 4721711 h 5273942"/>
              <a:gd name="connsiteX3" fmla="*/ 0 w 2111499"/>
              <a:gd name="connsiteY3" fmla="*/ 5273942 h 5273942"/>
              <a:gd name="connsiteX0" fmla="*/ 0 w 2111499"/>
              <a:gd name="connsiteY0" fmla="*/ 4717306 h 4717306"/>
              <a:gd name="connsiteX1" fmla="*/ 932758 w 2111499"/>
              <a:gd name="connsiteY1" fmla="*/ 0 h 4717306"/>
              <a:gd name="connsiteX2" fmla="*/ 2111499 w 2111499"/>
              <a:gd name="connsiteY2" fmla="*/ 4165075 h 4717306"/>
              <a:gd name="connsiteX3" fmla="*/ 0 w 2111499"/>
              <a:gd name="connsiteY3" fmla="*/ 4717306 h 4717306"/>
              <a:gd name="connsiteX0" fmla="*/ 0 w 3931298"/>
              <a:gd name="connsiteY0" fmla="*/ 4717306 h 4717306"/>
              <a:gd name="connsiteX1" fmla="*/ 932758 w 3931298"/>
              <a:gd name="connsiteY1" fmla="*/ 0 h 4717306"/>
              <a:gd name="connsiteX2" fmla="*/ 3931298 w 3931298"/>
              <a:gd name="connsiteY2" fmla="*/ 4480286 h 4717306"/>
              <a:gd name="connsiteX3" fmla="*/ 0 w 3931298"/>
              <a:gd name="connsiteY3" fmla="*/ 4717306 h 4717306"/>
              <a:gd name="connsiteX0" fmla="*/ 35679 w 2998540"/>
              <a:gd name="connsiteY0" fmla="*/ 5024381 h 5024381"/>
              <a:gd name="connsiteX1" fmla="*/ 0 w 2998540"/>
              <a:gd name="connsiteY1" fmla="*/ 0 h 5024381"/>
              <a:gd name="connsiteX2" fmla="*/ 2998540 w 2998540"/>
              <a:gd name="connsiteY2" fmla="*/ 4480286 h 5024381"/>
              <a:gd name="connsiteX3" fmla="*/ 35679 w 2998540"/>
              <a:gd name="connsiteY3" fmla="*/ 5024381 h 5024381"/>
              <a:gd name="connsiteX0" fmla="*/ 0 w 3359513"/>
              <a:gd name="connsiteY0" fmla="*/ 4923649 h 4923649"/>
              <a:gd name="connsiteX1" fmla="*/ 360973 w 3359513"/>
              <a:gd name="connsiteY1" fmla="*/ 0 h 4923649"/>
              <a:gd name="connsiteX2" fmla="*/ 3359513 w 3359513"/>
              <a:gd name="connsiteY2" fmla="*/ 4480286 h 4923649"/>
              <a:gd name="connsiteX3" fmla="*/ 0 w 3359513"/>
              <a:gd name="connsiteY3" fmla="*/ 4923649 h 4923649"/>
              <a:gd name="connsiteX0" fmla="*/ 0 w 3359513"/>
              <a:gd name="connsiteY0" fmla="*/ 4137435 h 4137435"/>
              <a:gd name="connsiteX1" fmla="*/ 1823306 w 3359513"/>
              <a:gd name="connsiteY1" fmla="*/ 0 h 4137435"/>
              <a:gd name="connsiteX2" fmla="*/ 3359513 w 3359513"/>
              <a:gd name="connsiteY2" fmla="*/ 3694072 h 4137435"/>
              <a:gd name="connsiteX3" fmla="*/ 0 w 3359513"/>
              <a:gd name="connsiteY3" fmla="*/ 4137435 h 4137435"/>
              <a:gd name="connsiteX0" fmla="*/ 0 w 3163954"/>
              <a:gd name="connsiteY0" fmla="*/ 4137435 h 4137435"/>
              <a:gd name="connsiteX1" fmla="*/ 1823306 w 3163954"/>
              <a:gd name="connsiteY1" fmla="*/ 0 h 4137435"/>
              <a:gd name="connsiteX2" fmla="*/ 3163954 w 3163954"/>
              <a:gd name="connsiteY2" fmla="*/ 3451242 h 4137435"/>
              <a:gd name="connsiteX3" fmla="*/ 0 w 3163954"/>
              <a:gd name="connsiteY3" fmla="*/ 4137435 h 4137435"/>
              <a:gd name="connsiteX0" fmla="*/ 0 w 2066613"/>
              <a:gd name="connsiteY0" fmla="*/ 4130703 h 4130703"/>
              <a:gd name="connsiteX1" fmla="*/ 725965 w 2066613"/>
              <a:gd name="connsiteY1" fmla="*/ 0 h 4130703"/>
              <a:gd name="connsiteX2" fmla="*/ 2066613 w 2066613"/>
              <a:gd name="connsiteY2" fmla="*/ 3451242 h 4130703"/>
              <a:gd name="connsiteX3" fmla="*/ 0 w 2066613"/>
              <a:gd name="connsiteY3" fmla="*/ 4130703 h 4130703"/>
              <a:gd name="connsiteX0" fmla="*/ 0 w 2119185"/>
              <a:gd name="connsiteY0" fmla="*/ 4203399 h 4203399"/>
              <a:gd name="connsiteX1" fmla="*/ 778537 w 2119185"/>
              <a:gd name="connsiteY1" fmla="*/ 0 h 4203399"/>
              <a:gd name="connsiteX2" fmla="*/ 2119185 w 2119185"/>
              <a:gd name="connsiteY2" fmla="*/ 3451242 h 4203399"/>
              <a:gd name="connsiteX3" fmla="*/ 0 w 2119185"/>
              <a:gd name="connsiteY3" fmla="*/ 4203399 h 4203399"/>
              <a:gd name="connsiteX0" fmla="*/ 0 w 2119185"/>
              <a:gd name="connsiteY0" fmla="*/ 4216619 h 4216619"/>
              <a:gd name="connsiteX1" fmla="*/ 816110 w 2119185"/>
              <a:gd name="connsiteY1" fmla="*/ 0 h 4216619"/>
              <a:gd name="connsiteX2" fmla="*/ 2119185 w 2119185"/>
              <a:gd name="connsiteY2" fmla="*/ 3464462 h 4216619"/>
              <a:gd name="connsiteX3" fmla="*/ 0 w 2119185"/>
              <a:gd name="connsiteY3" fmla="*/ 4216619 h 4216619"/>
              <a:gd name="connsiteX0" fmla="*/ 0 w 2119185"/>
              <a:gd name="connsiteY0" fmla="*/ 4184713 h 4184713"/>
              <a:gd name="connsiteX1" fmla="*/ 797400 w 2119185"/>
              <a:gd name="connsiteY1" fmla="*/ 0 h 4184713"/>
              <a:gd name="connsiteX2" fmla="*/ 2119185 w 2119185"/>
              <a:gd name="connsiteY2" fmla="*/ 3432556 h 4184713"/>
              <a:gd name="connsiteX3" fmla="*/ 0 w 2119185"/>
              <a:gd name="connsiteY3" fmla="*/ 4184713 h 4184713"/>
              <a:gd name="connsiteX0" fmla="*/ 0 w 2119185"/>
              <a:gd name="connsiteY0" fmla="*/ 4163102 h 4163102"/>
              <a:gd name="connsiteX1" fmla="*/ 807948 w 2119185"/>
              <a:gd name="connsiteY1" fmla="*/ 0 h 4163102"/>
              <a:gd name="connsiteX2" fmla="*/ 2119185 w 2119185"/>
              <a:gd name="connsiteY2" fmla="*/ 3410945 h 4163102"/>
              <a:gd name="connsiteX3" fmla="*/ 0 w 2119185"/>
              <a:gd name="connsiteY3" fmla="*/ 4163102 h 4163102"/>
              <a:gd name="connsiteX0" fmla="*/ 0 w 2123869"/>
              <a:gd name="connsiteY0" fmla="*/ 4163102 h 4163102"/>
              <a:gd name="connsiteX1" fmla="*/ 807948 w 2123869"/>
              <a:gd name="connsiteY1" fmla="*/ 0 h 4163102"/>
              <a:gd name="connsiteX2" fmla="*/ 2123869 w 2123869"/>
              <a:gd name="connsiteY2" fmla="*/ 3413517 h 4163102"/>
              <a:gd name="connsiteX3" fmla="*/ 0 w 2123869"/>
              <a:gd name="connsiteY3" fmla="*/ 4163102 h 4163102"/>
              <a:gd name="connsiteX0" fmla="*/ 0 w 2123869"/>
              <a:gd name="connsiteY0" fmla="*/ 4155313 h 4155313"/>
              <a:gd name="connsiteX1" fmla="*/ 785813 w 2123869"/>
              <a:gd name="connsiteY1" fmla="*/ 0 h 4155313"/>
              <a:gd name="connsiteX2" fmla="*/ 2123869 w 2123869"/>
              <a:gd name="connsiteY2" fmla="*/ 3405728 h 4155313"/>
              <a:gd name="connsiteX3" fmla="*/ 0 w 2123869"/>
              <a:gd name="connsiteY3" fmla="*/ 4155313 h 4155313"/>
              <a:gd name="connsiteX0" fmla="*/ 0 w 2123869"/>
              <a:gd name="connsiteY0" fmla="*/ 4147524 h 4147524"/>
              <a:gd name="connsiteX1" fmla="*/ 763677 w 2123869"/>
              <a:gd name="connsiteY1" fmla="*/ 0 h 4147524"/>
              <a:gd name="connsiteX2" fmla="*/ 2123869 w 2123869"/>
              <a:gd name="connsiteY2" fmla="*/ 3397939 h 4147524"/>
              <a:gd name="connsiteX3" fmla="*/ 0 w 2123869"/>
              <a:gd name="connsiteY3" fmla="*/ 4147524 h 4147524"/>
            </a:gdLst>
            <a:ahLst/>
            <a:cxnLst>
              <a:cxn ang="0">
                <a:pos x="connsiteX0" y="connsiteY0"/>
              </a:cxn>
              <a:cxn ang="0">
                <a:pos x="connsiteX1" y="connsiteY1"/>
              </a:cxn>
              <a:cxn ang="0">
                <a:pos x="connsiteX2" y="connsiteY2"/>
              </a:cxn>
              <a:cxn ang="0">
                <a:pos x="connsiteX3" y="connsiteY3"/>
              </a:cxn>
            </a:cxnLst>
            <a:rect l="l" t="t" r="r" b="b"/>
            <a:pathLst>
              <a:path w="2123869" h="4147524">
                <a:moveTo>
                  <a:pt x="0" y="4147524"/>
                </a:moveTo>
                <a:lnTo>
                  <a:pt x="763677" y="0"/>
                </a:lnTo>
                <a:lnTo>
                  <a:pt x="2123869" y="3397939"/>
                </a:lnTo>
                <a:lnTo>
                  <a:pt x="0" y="4147524"/>
                </a:lnTo>
                <a:close/>
              </a:path>
            </a:pathLst>
          </a:custGeom>
          <a:gradFill>
            <a:gsLst>
              <a:gs pos="2000">
                <a:schemeClr val="bg2">
                  <a:lumMod val="75000"/>
                </a:schemeClr>
              </a:gs>
              <a:gs pos="100000">
                <a:schemeClr val="bg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2347255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rgbClr val="000000"/>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a:xfrm>
            <a:off x="370781" y="332673"/>
            <a:ext cx="2627556" cy="1984248"/>
            <a:chOff x="4867835" y="374332"/>
            <a:chExt cx="3487271" cy="2633477"/>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9180" r="11368"/>
            <a:stretch/>
          </p:blipFill>
          <p:spPr>
            <a:xfrm>
              <a:off x="4867835" y="374332"/>
              <a:ext cx="3487271" cy="2633477"/>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202713" y="661652"/>
              <a:ext cx="2895606" cy="2130556"/>
            </a:xfrm>
            <a:prstGeom prst="rect">
              <a:avLst/>
            </a:prstGeom>
          </p:spPr>
        </p:pic>
      </p:grpSp>
      <p:sp>
        <p:nvSpPr>
          <p:cNvPr id="2" name="Title 1"/>
          <p:cNvSpPr>
            <a:spLocks noGrp="1"/>
          </p:cNvSpPr>
          <p:nvPr>
            <p:ph type="ctrTitle" hasCustomPrompt="1"/>
          </p:nvPr>
        </p:nvSpPr>
        <p:spPr bwMode="gray">
          <a:xfrm>
            <a:off x="652725" y="3123443"/>
            <a:ext cx="9576659" cy="609398"/>
          </a:xfrm>
        </p:spPr>
        <p:txBody>
          <a:bodyPr wrap="square" tIns="91440" anchor="ctr" anchorCtr="0">
            <a:spAutoFit/>
          </a:bodyPr>
          <a:lstStyle>
            <a:lvl1pPr>
              <a:lnSpc>
                <a:spcPct val="80000"/>
              </a:lnSpc>
              <a:defRPr sz="4200" b="0" cap="all" baseline="0">
                <a:solidFill>
                  <a:schemeClr val="bg1"/>
                </a:solidFill>
                <a:effectLst/>
                <a:latin typeface="+mj-lt"/>
              </a:defRPr>
            </a:lvl1pPr>
          </a:lstStyle>
          <a:p>
            <a:r>
              <a:rPr lang="en-US"/>
              <a:t>Click to Add Presentation Title</a:t>
            </a:r>
          </a:p>
        </p:txBody>
      </p:sp>
      <p:sp>
        <p:nvSpPr>
          <p:cNvPr id="3" name="Subtitle 2"/>
          <p:cNvSpPr>
            <a:spLocks noGrp="1"/>
          </p:cNvSpPr>
          <p:nvPr>
            <p:ph type="subTitle" idx="1" hasCustomPrompt="1"/>
          </p:nvPr>
        </p:nvSpPr>
        <p:spPr bwMode="gray">
          <a:xfrm>
            <a:off x="652727" y="4853647"/>
            <a:ext cx="5424946" cy="276999"/>
          </a:xfrm>
        </p:spPr>
        <p:txBody>
          <a:bodyPr wrap="square" anchor="b">
            <a:spAutoFit/>
          </a:bodyPr>
          <a:lstStyle>
            <a:lvl1pPr marL="0" indent="0" algn="l">
              <a:spcBef>
                <a:spcPts val="0"/>
              </a:spcBef>
              <a:buNone/>
              <a:defRPr sz="2000" b="0">
                <a:solidFill>
                  <a:schemeClr val="bg1"/>
                </a:solidFill>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Presenter’s Name</a:t>
            </a:r>
          </a:p>
        </p:txBody>
      </p:sp>
      <p:sp>
        <p:nvSpPr>
          <p:cNvPr id="8" name="Text Placeholder 7"/>
          <p:cNvSpPr>
            <a:spLocks noGrp="1"/>
          </p:cNvSpPr>
          <p:nvPr>
            <p:ph type="body" sz="quarter" idx="10" hasCustomPrompt="1"/>
          </p:nvPr>
        </p:nvSpPr>
        <p:spPr bwMode="gray">
          <a:xfrm>
            <a:off x="652727" y="5165213"/>
            <a:ext cx="5424946" cy="221599"/>
          </a:xfrm>
        </p:spPr>
        <p:txBody>
          <a:bodyPr>
            <a:spAutoFit/>
          </a:bodyPr>
          <a:lstStyle>
            <a:lvl1pPr marL="0" indent="0" algn="l">
              <a:buNone/>
              <a:defRPr sz="1600">
                <a:solidFill>
                  <a:schemeClr val="bg1"/>
                </a:solidFill>
                <a:effectLst/>
                <a:latin typeface="+mn-lt"/>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Add Presenter’s Title</a:t>
            </a:r>
          </a:p>
        </p:txBody>
      </p:sp>
      <p:pic>
        <p:nvPicPr>
          <p:cNvPr id="9" name="Picture 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975600" y="3727"/>
            <a:ext cx="4216400" cy="6850545"/>
          </a:xfrm>
          <a:prstGeom prst="rect">
            <a:avLst/>
          </a:prstGeom>
        </p:spPr>
      </p:pic>
      <p:sp>
        <p:nvSpPr>
          <p:cNvPr id="12" name="TextBox 11"/>
          <p:cNvSpPr txBox="1"/>
          <p:nvPr userDrawn="1"/>
        </p:nvSpPr>
        <p:spPr>
          <a:xfrm>
            <a:off x="654044" y="6204552"/>
            <a:ext cx="1311256" cy="246221"/>
          </a:xfrm>
          <a:prstGeom prst="rect">
            <a:avLst/>
          </a:prstGeom>
          <a:noFill/>
        </p:spPr>
        <p:txBody>
          <a:bodyPr wrap="none" lIns="0" tIns="0" rIns="0" bIns="0" rtlCol="0">
            <a:spAutoFit/>
          </a:bodyPr>
          <a:lstStyle/>
          <a:p>
            <a:r>
              <a:rPr lang="en-US" sz="1600" kern="1200">
                <a:solidFill>
                  <a:schemeClr val="bg1"/>
                </a:solidFill>
                <a:effectLst/>
                <a:latin typeface="+mn-lt"/>
                <a:ea typeface="+mn-ea"/>
                <a:cs typeface="+mn-cs"/>
              </a:rPr>
              <a:t>liveworx.com</a:t>
            </a:r>
            <a:endParaRPr lang="en-US" sz="1600">
              <a:solidFill>
                <a:schemeClr val="bg1"/>
              </a:solidFill>
            </a:endParaRPr>
          </a:p>
        </p:txBody>
      </p:sp>
      <p:sp>
        <p:nvSpPr>
          <p:cNvPr id="14" name="TextBox 13"/>
          <p:cNvSpPr txBox="1"/>
          <p:nvPr userDrawn="1"/>
        </p:nvSpPr>
        <p:spPr>
          <a:xfrm>
            <a:off x="2294867" y="6219940"/>
            <a:ext cx="1368965" cy="215444"/>
          </a:xfrm>
          <a:prstGeom prst="rect">
            <a:avLst/>
          </a:prstGeom>
          <a:noFill/>
        </p:spPr>
        <p:txBody>
          <a:bodyPr wrap="none" lIns="0" tIns="0" rIns="0" bIns="0" rtlCol="0" anchor="ctr">
            <a:spAutoFit/>
          </a:bodyPr>
          <a:lstStyle/>
          <a:p>
            <a:r>
              <a:rPr lang="en-US" sz="1400" kern="1200" spc="300">
                <a:solidFill>
                  <a:schemeClr val="bg1"/>
                </a:solidFill>
                <a:effectLst/>
                <a:latin typeface="+mn-lt"/>
                <a:ea typeface="+mn-ea"/>
                <a:cs typeface="+mn-cs"/>
              </a:rPr>
              <a:t>#LIVEWORX</a:t>
            </a:r>
          </a:p>
        </p:txBody>
      </p:sp>
      <p:cxnSp>
        <p:nvCxnSpPr>
          <p:cNvPr id="15" name="Straight Connector 14"/>
          <p:cNvCxnSpPr/>
          <p:nvPr userDrawn="1"/>
        </p:nvCxnSpPr>
        <p:spPr>
          <a:xfrm>
            <a:off x="2130083" y="6113306"/>
            <a:ext cx="0" cy="42871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940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name="Color Block &amp; Content">
    <p:spTree>
      <p:nvGrpSpPr>
        <p:cNvPr id="1" name=""/>
        <p:cNvGrpSpPr/>
        <p:nvPr/>
      </p:nvGrpSpPr>
      <p:grpSpPr>
        <a:xfrm>
          <a:off x="0" y="0"/>
          <a:ext cx="0" cy="0"/>
          <a:chOff x="0" y="0"/>
          <a:chExt cx="0" cy="0"/>
        </a:xfrm>
      </p:grpSpPr>
      <p:sp>
        <p:nvSpPr>
          <p:cNvPr id="3" name="Rectangle 2"/>
          <p:cNvSpPr/>
          <p:nvPr userDrawn="1"/>
        </p:nvSpPr>
        <p:spPr>
          <a:xfrm>
            <a:off x="0" y="-1"/>
            <a:ext cx="4252118"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3" y="2329"/>
            <a:ext cx="4250595" cy="6855799"/>
          </a:xfrm>
          <a:prstGeom prst="rect">
            <a:avLst/>
          </a:prstGeom>
        </p:spPr>
      </p:pic>
      <p:sp>
        <p:nvSpPr>
          <p:cNvPr id="10" name="Content Placeholder 3"/>
          <p:cNvSpPr>
            <a:spLocks noGrp="1"/>
          </p:cNvSpPr>
          <p:nvPr>
            <p:ph sz="half" idx="2" hasCustomPrompt="1"/>
          </p:nvPr>
        </p:nvSpPr>
        <p:spPr>
          <a:xfrm>
            <a:off x="4694637" y="951571"/>
            <a:ext cx="7082577" cy="4954860"/>
          </a:xfrm>
        </p:spPr>
        <p:txBody>
          <a:bodyPr anchor="ctr">
            <a:normAutofit/>
          </a:bodyPr>
          <a:lstStyle>
            <a:lvl1pPr>
              <a:buClr>
                <a:schemeClr val="tx1"/>
              </a:buClr>
              <a:defRPr sz="2200">
                <a:solidFill>
                  <a:schemeClr val="tx1"/>
                </a:solidFill>
              </a:defRPr>
            </a:lvl1pPr>
            <a:lvl2pPr>
              <a:buClr>
                <a:schemeClr val="tx1"/>
              </a:buClr>
              <a:defRPr sz="2000">
                <a:solidFill>
                  <a:schemeClr val="tx1"/>
                </a:solidFill>
              </a:defRPr>
            </a:lvl2pPr>
            <a:lvl3pPr>
              <a:buClr>
                <a:schemeClr val="tx1"/>
              </a:buClr>
              <a:defRPr sz="1800">
                <a:solidFill>
                  <a:schemeClr val="tx1"/>
                </a:solidFill>
              </a:defRPr>
            </a:lvl3pPr>
            <a:lvl4pPr>
              <a:buClr>
                <a:schemeClr val="tx1"/>
              </a:buClr>
              <a:defRPr sz="1600" baseline="0">
                <a:solidFill>
                  <a:schemeClr val="tx1"/>
                </a:solidFill>
              </a:defRPr>
            </a:lvl4pPr>
            <a:lvl5pPr>
              <a:buClr>
                <a:schemeClr val="tx1"/>
              </a:buClr>
              <a:defRPr sz="1400">
                <a:solidFill>
                  <a:schemeClr val="tx1"/>
                </a:solidFill>
              </a:defRPr>
            </a:lvl5pPr>
            <a:lvl6pPr>
              <a:defRPr sz="1800"/>
            </a:lvl6pPr>
            <a:lvl7pPr>
              <a:defRPr sz="1800"/>
            </a:lvl7pPr>
            <a:lvl8pPr>
              <a:defRPr sz="18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Title 7"/>
          <p:cNvSpPr>
            <a:spLocks noGrp="1"/>
          </p:cNvSpPr>
          <p:nvPr>
            <p:ph type="title" hasCustomPrompt="1"/>
          </p:nvPr>
        </p:nvSpPr>
        <p:spPr bwMode="gray">
          <a:xfrm>
            <a:off x="430546" y="2984944"/>
            <a:ext cx="3422439" cy="886397"/>
          </a:xfrm>
        </p:spPr>
        <p:txBody>
          <a:bodyPr wrap="square" anchor="ctr">
            <a:spAutoFit/>
          </a:bodyPr>
          <a:lstStyle>
            <a:lvl1pPr>
              <a:lnSpc>
                <a:spcPct val="80000"/>
              </a:lnSpc>
              <a:defRPr sz="3600" cap="all" baseline="0">
                <a:solidFill>
                  <a:schemeClr val="bg1"/>
                </a:solidFill>
              </a:defRPr>
            </a:lvl1pPr>
          </a:lstStyle>
          <a:p>
            <a:r>
              <a:rPr lang="en-US"/>
              <a:t>Click to add title</a:t>
            </a:r>
          </a:p>
        </p:txBody>
      </p:sp>
      <p:sp>
        <p:nvSpPr>
          <p:cNvPr id="7" name="Rectangle 6"/>
          <p:cNvSpPr txBox="1">
            <a:spLocks noChangeArrowheads="1"/>
          </p:cNvSpPr>
          <p:nvPr/>
        </p:nvSpPr>
        <p:spPr bwMode="auto">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mn-lt"/>
              <a:ea typeface="MS PGothic" pitchFamily="34" charset="-128"/>
              <a:cs typeface="+mn-cs"/>
            </a:endParaRPr>
          </a:p>
        </p:txBody>
      </p:sp>
      <p:sp>
        <p:nvSpPr>
          <p:cNvPr id="13" name="TextBox 12"/>
          <p:cNvSpPr txBox="1"/>
          <p:nvPr userDrawn="1"/>
        </p:nvSpPr>
        <p:spPr>
          <a:xfrm>
            <a:off x="277550" y="6589057"/>
            <a:ext cx="1218282" cy="184666"/>
          </a:xfrm>
          <a:prstGeom prst="rect">
            <a:avLst/>
          </a:prstGeom>
          <a:noFill/>
        </p:spPr>
        <p:txBody>
          <a:bodyPr wrap="none" lIns="0" tIns="0" rIns="0" bIns="0" rtlCol="0">
            <a:spAutoFit/>
          </a:bodyPr>
          <a:lstStyle/>
          <a:p>
            <a:pPr algn="l"/>
            <a:r>
              <a:rPr lang="en-US" sz="1200" spc="300">
                <a:solidFill>
                  <a:schemeClr val="bg1"/>
                </a:solidFill>
              </a:rPr>
              <a:t>#LIVEWORX</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90661" y="201763"/>
            <a:ext cx="1019053" cy="749808"/>
          </a:xfrm>
          <a:prstGeom prst="rect">
            <a:avLst/>
          </a:prstGeom>
        </p:spPr>
      </p:pic>
    </p:spTree>
    <p:extLst>
      <p:ext uri="{BB962C8B-B14F-4D97-AF65-F5344CB8AC3E}">
        <p14:creationId xmlns:p14="http://schemas.microsoft.com/office/powerpoint/2010/main" val="260595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itle &amp; 1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9101" y="1220583"/>
            <a:ext cx="11353800" cy="4979800"/>
          </a:xfrm>
        </p:spPr>
        <p:txBody>
          <a:bodyPr rtlCol="0" anchor="ctr">
            <a:noAutofit/>
          </a:bodyPr>
          <a:lstStyle>
            <a:lvl1pPr marL="0" indent="0" algn="ctr">
              <a:buFontTx/>
              <a:buNone/>
              <a:defRPr baseline="0">
                <a:solidFill>
                  <a:schemeClr val="tx1"/>
                </a:solidFill>
                <a:latin typeface="+mn-lt"/>
              </a:defRPr>
            </a:lvl1pPr>
          </a:lstStyle>
          <a:p>
            <a:pPr lvl="0"/>
            <a:r>
              <a:rPr lang="en-US" noProof="0" dirty="0"/>
              <a:t>Click icon to add picture</a:t>
            </a:r>
          </a:p>
        </p:txBody>
      </p:sp>
      <p:sp>
        <p:nvSpPr>
          <p:cNvPr id="2" name="Title 1"/>
          <p:cNvSpPr>
            <a:spLocks noGrp="1"/>
          </p:cNvSpPr>
          <p:nvPr>
            <p:ph type="title"/>
          </p:nvPr>
        </p:nvSpPr>
        <p:spPr>
          <a:xfrm>
            <a:off x="411480" y="347472"/>
            <a:ext cx="9601200" cy="344710"/>
          </a:xfrm>
        </p:spPr>
        <p:txBody>
          <a:bodyPr>
            <a:normAutofit/>
          </a:bodyPr>
          <a:lstStyle>
            <a:lvl1pPr>
              <a:defRPr lang="en-US" dirty="0"/>
            </a:lvl1pPr>
          </a:lstStyle>
          <a:p>
            <a:pPr lvl="0"/>
            <a:r>
              <a:rPr lang="en-US"/>
              <a:t>Click to edit Master title style</a:t>
            </a:r>
            <a:endParaRPr lang="en-US" dirty="0"/>
          </a:p>
        </p:txBody>
      </p:sp>
    </p:spTree>
    <p:extLst>
      <p:ext uri="{BB962C8B-B14F-4D97-AF65-F5344CB8AC3E}">
        <p14:creationId xmlns:p14="http://schemas.microsoft.com/office/powerpoint/2010/main" val="150161468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 Client Logo">
    <p:bg>
      <p:bgRef idx="1001">
        <a:schemeClr val="bg1"/>
      </p:bgRef>
    </p:bg>
    <p:spTree>
      <p:nvGrpSpPr>
        <p:cNvPr id="1" name=""/>
        <p:cNvGrpSpPr/>
        <p:nvPr/>
      </p:nvGrpSpPr>
      <p:grpSpPr>
        <a:xfrm>
          <a:off x="0" y="0"/>
          <a:ext cx="0" cy="0"/>
          <a:chOff x="0" y="0"/>
          <a:chExt cx="0" cy="0"/>
        </a:xfrm>
      </p:grpSpPr>
      <p:sp>
        <p:nvSpPr>
          <p:cNvPr id="13" name="Rectangle 4">
            <a:extLst>
              <a:ext uri="{FF2B5EF4-FFF2-40B4-BE49-F238E27FC236}">
                <a16:creationId xmlns:a16="http://schemas.microsoft.com/office/drawing/2014/main" id="{CAE554B7-E337-4E78-B477-48942E8B731A}"/>
              </a:ext>
            </a:extLst>
          </p:cNvPr>
          <p:cNvSpPr/>
          <p:nvPr userDrawn="1"/>
        </p:nvSpPr>
        <p:spPr>
          <a:xfrm>
            <a:off x="0" y="0"/>
            <a:ext cx="8385464" cy="6867144"/>
          </a:xfrm>
          <a:custGeom>
            <a:avLst/>
            <a:gdLst>
              <a:gd name="connsiteX0" fmla="*/ 0 w 8385464"/>
              <a:gd name="connsiteY0" fmla="*/ 0 h 6858000"/>
              <a:gd name="connsiteX1" fmla="*/ 8385464 w 8385464"/>
              <a:gd name="connsiteY1" fmla="*/ 0 h 6858000"/>
              <a:gd name="connsiteX2" fmla="*/ 8385464 w 8385464"/>
              <a:gd name="connsiteY2" fmla="*/ 6858000 h 6858000"/>
              <a:gd name="connsiteX3" fmla="*/ 0 w 8385464"/>
              <a:gd name="connsiteY3" fmla="*/ 6858000 h 6858000"/>
              <a:gd name="connsiteX4" fmla="*/ 0 w 8385464"/>
              <a:gd name="connsiteY4" fmla="*/ 0 h 6858000"/>
              <a:gd name="connsiteX0" fmla="*/ 0 w 8395855"/>
              <a:gd name="connsiteY0" fmla="*/ 0 h 6858000"/>
              <a:gd name="connsiteX1" fmla="*/ 8385464 w 8395855"/>
              <a:gd name="connsiteY1" fmla="*/ 0 h 6858000"/>
              <a:gd name="connsiteX2" fmla="*/ 8395855 w 8395855"/>
              <a:gd name="connsiteY2" fmla="*/ 3408218 h 6858000"/>
              <a:gd name="connsiteX3" fmla="*/ 8385464 w 8395855"/>
              <a:gd name="connsiteY3" fmla="*/ 6858000 h 6858000"/>
              <a:gd name="connsiteX4" fmla="*/ 0 w 8395855"/>
              <a:gd name="connsiteY4" fmla="*/ 6858000 h 6858000"/>
              <a:gd name="connsiteX5" fmla="*/ 0 w 8395855"/>
              <a:gd name="connsiteY5" fmla="*/ 0 h 6858000"/>
              <a:gd name="connsiteX0" fmla="*/ 0 w 8385468"/>
              <a:gd name="connsiteY0" fmla="*/ 0 h 6858000"/>
              <a:gd name="connsiteX1" fmla="*/ 8385464 w 8385468"/>
              <a:gd name="connsiteY1" fmla="*/ 0 h 6858000"/>
              <a:gd name="connsiteX2" fmla="*/ 6286501 w 8385468"/>
              <a:gd name="connsiteY2" fmla="*/ 3512127 h 6858000"/>
              <a:gd name="connsiteX3" fmla="*/ 8385464 w 8385468"/>
              <a:gd name="connsiteY3" fmla="*/ 6858000 h 6858000"/>
              <a:gd name="connsiteX4" fmla="*/ 0 w 8385468"/>
              <a:gd name="connsiteY4" fmla="*/ 6858000 h 6858000"/>
              <a:gd name="connsiteX5" fmla="*/ 0 w 8385468"/>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74"/>
              <a:gd name="connsiteY0" fmla="*/ 0 h 6858000"/>
              <a:gd name="connsiteX1" fmla="*/ 8385464 w 8385474"/>
              <a:gd name="connsiteY1" fmla="*/ 0 h 6858000"/>
              <a:gd name="connsiteX2" fmla="*/ 6993083 w 8385474"/>
              <a:gd name="connsiteY2" fmla="*/ 3740727 h 6858000"/>
              <a:gd name="connsiteX3" fmla="*/ 8385464 w 8385474"/>
              <a:gd name="connsiteY3" fmla="*/ 6858000 h 6858000"/>
              <a:gd name="connsiteX4" fmla="*/ 0 w 8385474"/>
              <a:gd name="connsiteY4" fmla="*/ 6858000 h 6858000"/>
              <a:gd name="connsiteX5" fmla="*/ 0 w 8385474"/>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286501 w 8385464"/>
              <a:gd name="connsiteY2" fmla="*/ 4634345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89173"/>
              <a:gd name="connsiteX1" fmla="*/ 8385464 w 8385464"/>
              <a:gd name="connsiteY1" fmla="*/ 0 h 6889173"/>
              <a:gd name="connsiteX2" fmla="*/ 6286501 w 8385464"/>
              <a:gd name="connsiteY2" fmla="*/ 4634345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73933"/>
              <a:gd name="connsiteX1" fmla="*/ 8385464 w 8385464"/>
              <a:gd name="connsiteY1" fmla="*/ 0 h 6873933"/>
              <a:gd name="connsiteX2" fmla="*/ 6255328 w 8385464"/>
              <a:gd name="connsiteY2" fmla="*/ 5029200 h 6873933"/>
              <a:gd name="connsiteX3" fmla="*/ 6878783 w 8385464"/>
              <a:gd name="connsiteY3" fmla="*/ 6873933 h 6873933"/>
              <a:gd name="connsiteX4" fmla="*/ 0 w 8385464"/>
              <a:gd name="connsiteY4" fmla="*/ 6858000 h 6873933"/>
              <a:gd name="connsiteX5" fmla="*/ 0 w 8385464"/>
              <a:gd name="connsiteY5" fmla="*/ 0 h 6873933"/>
              <a:gd name="connsiteX0" fmla="*/ 0 w 8385464"/>
              <a:gd name="connsiteY0" fmla="*/ 0 h 6859756"/>
              <a:gd name="connsiteX1" fmla="*/ 8385464 w 8385464"/>
              <a:gd name="connsiteY1" fmla="*/ 0 h 6859756"/>
              <a:gd name="connsiteX2" fmla="*/ 6255328 w 8385464"/>
              <a:gd name="connsiteY2" fmla="*/ 5029200 h 6859756"/>
              <a:gd name="connsiteX3" fmla="*/ 6850430 w 8385464"/>
              <a:gd name="connsiteY3" fmla="*/ 6859756 h 6859756"/>
              <a:gd name="connsiteX4" fmla="*/ 0 w 8385464"/>
              <a:gd name="connsiteY4" fmla="*/ 6858000 h 6859756"/>
              <a:gd name="connsiteX5" fmla="*/ 0 w 8385464"/>
              <a:gd name="connsiteY5" fmla="*/ 0 h 685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5464" h="6859756">
                <a:moveTo>
                  <a:pt x="0" y="0"/>
                </a:moveTo>
                <a:lnTo>
                  <a:pt x="8385464" y="0"/>
                </a:lnTo>
                <a:cubicBezTo>
                  <a:pt x="7879774" y="1572491"/>
                  <a:pt x="6951518" y="3158836"/>
                  <a:pt x="6255328" y="5029200"/>
                </a:cubicBezTo>
                <a:cubicBezTo>
                  <a:pt x="6698673" y="6345381"/>
                  <a:pt x="6323959" y="5408493"/>
                  <a:pt x="6850430" y="6859756"/>
                </a:cubicBezTo>
                <a:lnTo>
                  <a:pt x="0" y="6858000"/>
                </a:lnTo>
                <a:lnTo>
                  <a:pt x="0" y="0"/>
                </a:ln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8" name="Picture 17">
            <a:extLst>
              <a:ext uri="{FF2B5EF4-FFF2-40B4-BE49-F238E27FC236}">
                <a16:creationId xmlns:a16="http://schemas.microsoft.com/office/drawing/2014/main" id="{F4F1288D-4304-49A8-BCA2-D6BFBE3B354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0941" y="544084"/>
            <a:ext cx="3055490" cy="819535"/>
          </a:xfrm>
          <a:prstGeom prst="rect">
            <a:avLst/>
          </a:prstGeom>
        </p:spPr>
      </p:pic>
      <p:sp>
        <p:nvSpPr>
          <p:cNvPr id="14" name="Right Triangle 3">
            <a:extLst>
              <a:ext uri="{FF2B5EF4-FFF2-40B4-BE49-F238E27FC236}">
                <a16:creationId xmlns:a16="http://schemas.microsoft.com/office/drawing/2014/main" id="{D048BFA1-9840-47F2-88B0-9356A47BA57D}"/>
              </a:ext>
            </a:extLst>
          </p:cNvPr>
          <p:cNvSpPr/>
          <p:nvPr userDrawn="1"/>
        </p:nvSpPr>
        <p:spPr>
          <a:xfrm flipH="1">
            <a:off x="5182058" y="4244657"/>
            <a:ext cx="1505899" cy="2626242"/>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Lst>
            <a:ahLst/>
            <a:cxnLst>
              <a:cxn ang="0">
                <a:pos x="connsiteX0" y="connsiteY0"/>
              </a:cxn>
              <a:cxn ang="0">
                <a:pos x="connsiteX1" y="connsiteY1"/>
              </a:cxn>
              <a:cxn ang="0">
                <a:pos x="connsiteX2" y="connsiteY2"/>
              </a:cxn>
              <a:cxn ang="0">
                <a:pos x="connsiteX3" y="connsiteY3"/>
              </a:cxn>
            </a:cxnLst>
            <a:rect l="l" t="t" r="r" b="b"/>
            <a:pathLst>
              <a:path w="1505899" h="2626242">
                <a:moveTo>
                  <a:pt x="350874" y="2626242"/>
                </a:moveTo>
                <a:lnTo>
                  <a:pt x="0" y="0"/>
                </a:lnTo>
                <a:lnTo>
                  <a:pt x="1505899" y="2626242"/>
                </a:lnTo>
                <a:lnTo>
                  <a:pt x="350874" y="2626242"/>
                </a:lnTo>
                <a:close/>
              </a:path>
            </a:pathLst>
          </a:custGeom>
          <a:gradFill>
            <a:gsLst>
              <a:gs pos="2000">
                <a:srgbClr val="62B53F"/>
              </a:gs>
              <a:gs pos="52000">
                <a:srgbClr val="529533"/>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Right Triangle 3">
            <a:extLst>
              <a:ext uri="{FF2B5EF4-FFF2-40B4-BE49-F238E27FC236}">
                <a16:creationId xmlns:a16="http://schemas.microsoft.com/office/drawing/2014/main" id="{05EA0488-6DF6-4EA9-B352-83FC6A3A09EC}"/>
              </a:ext>
            </a:extLst>
          </p:cNvPr>
          <p:cNvSpPr/>
          <p:nvPr userDrawn="1"/>
        </p:nvSpPr>
        <p:spPr>
          <a:xfrm>
            <a:off x="6009662" y="3819354"/>
            <a:ext cx="963639" cy="3051545"/>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 name="connsiteX0" fmla="*/ 0 w 1155025"/>
              <a:gd name="connsiteY0" fmla="*/ 3051545 h 3051545"/>
              <a:gd name="connsiteX1" fmla="*/ 733647 w 1155025"/>
              <a:gd name="connsiteY1" fmla="*/ 0 h 3051545"/>
              <a:gd name="connsiteX2" fmla="*/ 1155025 w 1155025"/>
              <a:gd name="connsiteY2" fmla="*/ 3051545 h 3051545"/>
              <a:gd name="connsiteX3" fmla="*/ 0 w 1155025"/>
              <a:gd name="connsiteY3" fmla="*/ 3051545 h 3051545"/>
              <a:gd name="connsiteX0" fmla="*/ 0 w 963639"/>
              <a:gd name="connsiteY0" fmla="*/ 3051545 h 3051545"/>
              <a:gd name="connsiteX1" fmla="*/ 733647 w 963639"/>
              <a:gd name="connsiteY1" fmla="*/ 0 h 3051545"/>
              <a:gd name="connsiteX2" fmla="*/ 963639 w 963639"/>
              <a:gd name="connsiteY2" fmla="*/ 3051545 h 3051545"/>
              <a:gd name="connsiteX3" fmla="*/ 0 w 963639"/>
              <a:gd name="connsiteY3" fmla="*/ 3051545 h 3051545"/>
              <a:gd name="connsiteX0" fmla="*/ 0 w 963639"/>
              <a:gd name="connsiteY0" fmla="*/ 3051545 h 3051545"/>
              <a:gd name="connsiteX1" fmla="*/ 754912 w 963639"/>
              <a:gd name="connsiteY1" fmla="*/ 0 h 3051545"/>
              <a:gd name="connsiteX2" fmla="*/ 963639 w 963639"/>
              <a:gd name="connsiteY2" fmla="*/ 3051545 h 3051545"/>
              <a:gd name="connsiteX3" fmla="*/ 0 w 963639"/>
              <a:gd name="connsiteY3" fmla="*/ 3051545 h 3051545"/>
            </a:gdLst>
            <a:ahLst/>
            <a:cxnLst>
              <a:cxn ang="0">
                <a:pos x="connsiteX0" y="connsiteY0"/>
              </a:cxn>
              <a:cxn ang="0">
                <a:pos x="connsiteX1" y="connsiteY1"/>
              </a:cxn>
              <a:cxn ang="0">
                <a:pos x="connsiteX2" y="connsiteY2"/>
              </a:cxn>
              <a:cxn ang="0">
                <a:pos x="connsiteX3" y="connsiteY3"/>
              </a:cxn>
            </a:cxnLst>
            <a:rect l="l" t="t" r="r" b="b"/>
            <a:pathLst>
              <a:path w="963639" h="3051545">
                <a:moveTo>
                  <a:pt x="0" y="3051545"/>
                </a:moveTo>
                <a:lnTo>
                  <a:pt x="754912" y="0"/>
                </a:lnTo>
                <a:lnTo>
                  <a:pt x="963639" y="3051545"/>
                </a:lnTo>
                <a:lnTo>
                  <a:pt x="0" y="3051545"/>
                </a:lnTo>
                <a:close/>
              </a:path>
            </a:pathLst>
          </a:custGeom>
          <a:gradFill>
            <a:gsLst>
              <a:gs pos="27000">
                <a:srgbClr val="5EAC3E"/>
              </a:gs>
              <a:gs pos="64000">
                <a:srgbClr val="67BD42"/>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6" name="Right Triangle 3">
            <a:extLst>
              <a:ext uri="{FF2B5EF4-FFF2-40B4-BE49-F238E27FC236}">
                <a16:creationId xmlns:a16="http://schemas.microsoft.com/office/drawing/2014/main" id="{3F7BA2F8-1EC4-4C88-BB12-9EB40316DCA2}"/>
              </a:ext>
            </a:extLst>
          </p:cNvPr>
          <p:cNvSpPr/>
          <p:nvPr userDrawn="1"/>
        </p:nvSpPr>
        <p:spPr>
          <a:xfrm rot="12173926">
            <a:off x="7077301" y="-433026"/>
            <a:ext cx="1014731" cy="5982297"/>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 name="connsiteX0" fmla="*/ 0 w 1155025"/>
              <a:gd name="connsiteY0" fmla="*/ 3051545 h 3051545"/>
              <a:gd name="connsiteX1" fmla="*/ 733647 w 1155025"/>
              <a:gd name="connsiteY1" fmla="*/ 0 h 3051545"/>
              <a:gd name="connsiteX2" fmla="*/ 1155025 w 1155025"/>
              <a:gd name="connsiteY2" fmla="*/ 3051545 h 3051545"/>
              <a:gd name="connsiteX3" fmla="*/ 0 w 1155025"/>
              <a:gd name="connsiteY3" fmla="*/ 3051545 h 3051545"/>
              <a:gd name="connsiteX0" fmla="*/ 0 w 963639"/>
              <a:gd name="connsiteY0" fmla="*/ 3051545 h 3051545"/>
              <a:gd name="connsiteX1" fmla="*/ 733647 w 963639"/>
              <a:gd name="connsiteY1" fmla="*/ 0 h 3051545"/>
              <a:gd name="connsiteX2" fmla="*/ 963639 w 963639"/>
              <a:gd name="connsiteY2" fmla="*/ 3051545 h 3051545"/>
              <a:gd name="connsiteX3" fmla="*/ 0 w 963639"/>
              <a:gd name="connsiteY3" fmla="*/ 3051545 h 3051545"/>
              <a:gd name="connsiteX0" fmla="*/ 0 w 963639"/>
              <a:gd name="connsiteY0" fmla="*/ 3051545 h 3051545"/>
              <a:gd name="connsiteX1" fmla="*/ 754912 w 963639"/>
              <a:gd name="connsiteY1" fmla="*/ 0 h 3051545"/>
              <a:gd name="connsiteX2" fmla="*/ 963639 w 963639"/>
              <a:gd name="connsiteY2" fmla="*/ 3051545 h 3051545"/>
              <a:gd name="connsiteX3" fmla="*/ 0 w 963639"/>
              <a:gd name="connsiteY3" fmla="*/ 3051545 h 3051545"/>
              <a:gd name="connsiteX0" fmla="*/ 0 w 1014731"/>
              <a:gd name="connsiteY0" fmla="*/ 3477101 h 3477101"/>
              <a:gd name="connsiteX1" fmla="*/ 806004 w 1014731"/>
              <a:gd name="connsiteY1" fmla="*/ 0 h 3477101"/>
              <a:gd name="connsiteX2" fmla="*/ 1014731 w 1014731"/>
              <a:gd name="connsiteY2" fmla="*/ 3051545 h 3477101"/>
              <a:gd name="connsiteX3" fmla="*/ 0 w 1014731"/>
              <a:gd name="connsiteY3" fmla="*/ 3477101 h 3477101"/>
              <a:gd name="connsiteX0" fmla="*/ 0 w 1014731"/>
              <a:gd name="connsiteY0" fmla="*/ 5974885 h 5974885"/>
              <a:gd name="connsiteX1" fmla="*/ 789755 w 1014731"/>
              <a:gd name="connsiteY1" fmla="*/ 0 h 5974885"/>
              <a:gd name="connsiteX2" fmla="*/ 1014731 w 1014731"/>
              <a:gd name="connsiteY2" fmla="*/ 5549329 h 5974885"/>
              <a:gd name="connsiteX3" fmla="*/ 0 w 1014731"/>
              <a:gd name="connsiteY3" fmla="*/ 5974885 h 5974885"/>
              <a:gd name="connsiteX0" fmla="*/ 0 w 1014731"/>
              <a:gd name="connsiteY0" fmla="*/ 5982297 h 5982297"/>
              <a:gd name="connsiteX1" fmla="*/ 807304 w 1014731"/>
              <a:gd name="connsiteY1" fmla="*/ 0 h 5982297"/>
              <a:gd name="connsiteX2" fmla="*/ 1014731 w 1014731"/>
              <a:gd name="connsiteY2" fmla="*/ 5556741 h 5982297"/>
              <a:gd name="connsiteX3" fmla="*/ 0 w 1014731"/>
              <a:gd name="connsiteY3" fmla="*/ 5982297 h 5982297"/>
            </a:gdLst>
            <a:ahLst/>
            <a:cxnLst>
              <a:cxn ang="0">
                <a:pos x="connsiteX0" y="connsiteY0"/>
              </a:cxn>
              <a:cxn ang="0">
                <a:pos x="connsiteX1" y="connsiteY1"/>
              </a:cxn>
              <a:cxn ang="0">
                <a:pos x="connsiteX2" y="connsiteY2"/>
              </a:cxn>
              <a:cxn ang="0">
                <a:pos x="connsiteX3" y="connsiteY3"/>
              </a:cxn>
            </a:cxnLst>
            <a:rect l="l" t="t" r="r" b="b"/>
            <a:pathLst>
              <a:path w="1014731" h="5982297">
                <a:moveTo>
                  <a:pt x="0" y="5982297"/>
                </a:moveTo>
                <a:lnTo>
                  <a:pt x="807304" y="0"/>
                </a:lnTo>
                <a:lnTo>
                  <a:pt x="1014731" y="5556741"/>
                </a:lnTo>
                <a:lnTo>
                  <a:pt x="0" y="5982297"/>
                </a:lnTo>
                <a:close/>
              </a:path>
            </a:pathLst>
          </a:custGeom>
          <a:gradFill>
            <a:gsLst>
              <a:gs pos="34000">
                <a:schemeClr val="bg2"/>
              </a:gs>
              <a:gs pos="100000">
                <a:srgbClr val="5BA23C"/>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ctrTitle" hasCustomPrompt="1"/>
          </p:nvPr>
        </p:nvSpPr>
        <p:spPr bwMode="ltGray">
          <a:xfrm>
            <a:off x="427964" y="2128789"/>
            <a:ext cx="5760720" cy="2086725"/>
          </a:xfrm>
        </p:spPr>
        <p:txBody>
          <a:bodyPr wrap="square" tIns="91440" anchor="ctr" anchorCtr="0">
            <a:noAutofit/>
          </a:bodyPr>
          <a:lstStyle>
            <a:lvl1pPr>
              <a:lnSpc>
                <a:spcPct val="80000"/>
              </a:lnSpc>
              <a:defRPr sz="5400" b="0" cap="all" baseline="0">
                <a:solidFill>
                  <a:schemeClr val="bg2"/>
                </a:solidFill>
                <a:effectLst/>
                <a:latin typeface="+mn-lt"/>
              </a:defRPr>
            </a:lvl1pPr>
          </a:lstStyle>
          <a:p>
            <a:r>
              <a:rPr lang="en-US" dirty="0"/>
              <a:t>Click to Add Presentation Title</a:t>
            </a:r>
          </a:p>
        </p:txBody>
      </p:sp>
      <p:sp>
        <p:nvSpPr>
          <p:cNvPr id="3" name="Subtitle 2"/>
          <p:cNvSpPr>
            <a:spLocks noGrp="1"/>
          </p:cNvSpPr>
          <p:nvPr>
            <p:ph type="subTitle" idx="1" hasCustomPrompt="1"/>
          </p:nvPr>
        </p:nvSpPr>
        <p:spPr bwMode="gray">
          <a:xfrm>
            <a:off x="427965" y="4961946"/>
            <a:ext cx="4937760" cy="276999"/>
          </a:xfrm>
        </p:spPr>
        <p:txBody>
          <a:bodyPr wrap="square" anchor="b">
            <a:noAutofit/>
          </a:bodyPr>
          <a:lstStyle>
            <a:lvl1pPr marL="0" indent="0" algn="l">
              <a:spcBef>
                <a:spcPts val="0"/>
              </a:spcBef>
              <a:buNone/>
              <a:defRPr sz="2000" b="0">
                <a:solidFill>
                  <a:schemeClr val="bg1"/>
                </a:solidFill>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Presenter’s Name</a:t>
            </a:r>
          </a:p>
        </p:txBody>
      </p:sp>
      <p:sp>
        <p:nvSpPr>
          <p:cNvPr id="8" name="Text Placeholder 7"/>
          <p:cNvSpPr>
            <a:spLocks noGrp="1"/>
          </p:cNvSpPr>
          <p:nvPr>
            <p:ph type="body" sz="quarter" idx="10" hasCustomPrompt="1"/>
          </p:nvPr>
        </p:nvSpPr>
        <p:spPr bwMode="gray">
          <a:xfrm>
            <a:off x="427965" y="5275940"/>
            <a:ext cx="4937760" cy="221599"/>
          </a:xfrm>
        </p:spPr>
        <p:txBody>
          <a:bodyPr>
            <a:noAutofit/>
          </a:bodyPr>
          <a:lstStyle>
            <a:lvl1pPr marL="0" indent="0" algn="l">
              <a:spcBef>
                <a:spcPts val="0"/>
              </a:spcBef>
              <a:buNone/>
              <a:defRPr sz="1600">
                <a:solidFill>
                  <a:schemeClr val="bg1"/>
                </a:solidFill>
                <a:effectLst/>
                <a:latin typeface="+mn-lt"/>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Presenter’s Title</a:t>
            </a:r>
          </a:p>
        </p:txBody>
      </p:sp>
      <p:sp>
        <p:nvSpPr>
          <p:cNvPr id="10" name="Text Placeholder 9"/>
          <p:cNvSpPr>
            <a:spLocks noGrp="1"/>
          </p:cNvSpPr>
          <p:nvPr>
            <p:ph type="body" sz="quarter" idx="12" hasCustomPrompt="1"/>
          </p:nvPr>
        </p:nvSpPr>
        <p:spPr bwMode="gray">
          <a:xfrm>
            <a:off x="427965" y="6263052"/>
            <a:ext cx="4572000" cy="193899"/>
          </a:xfrm>
        </p:spPr>
        <p:txBody>
          <a:bodyPr anchor="b" anchorCtr="0">
            <a:noAutofit/>
          </a:bodyPr>
          <a:lstStyle>
            <a:lvl1pPr marL="0" indent="0" algn="l">
              <a:spcBef>
                <a:spcPts val="0"/>
              </a:spcBef>
              <a:buFontTx/>
              <a:buNone/>
              <a:defRPr sz="1400">
                <a:solidFill>
                  <a:schemeClr val="bg1"/>
                </a:solidFill>
                <a:effectLst/>
                <a:latin typeface="+mn-lt"/>
              </a:defRPr>
            </a:lvl1pPr>
            <a:lvl2pPr marL="455613" indent="0">
              <a:buFontTx/>
              <a:buNone/>
              <a:defRPr sz="1500">
                <a:solidFill>
                  <a:schemeClr val="bg1"/>
                </a:solidFill>
                <a:latin typeface="Arial Narrow" pitchFamily="34" charset="0"/>
              </a:defRPr>
            </a:lvl2pPr>
            <a:lvl3pPr marL="914400" indent="0">
              <a:buFontTx/>
              <a:buNone/>
              <a:defRPr sz="1500">
                <a:solidFill>
                  <a:schemeClr val="bg1"/>
                </a:solidFill>
                <a:latin typeface="Arial Narrow" pitchFamily="34" charset="0"/>
              </a:defRPr>
            </a:lvl3pPr>
            <a:lvl4pPr marL="1371600" indent="0">
              <a:buFontTx/>
              <a:buNone/>
              <a:defRPr sz="1500">
                <a:solidFill>
                  <a:schemeClr val="bg1"/>
                </a:solidFill>
                <a:latin typeface="Arial Narrow" pitchFamily="34" charset="0"/>
              </a:defRPr>
            </a:lvl4pPr>
            <a:lvl5pPr marL="1828800" indent="0">
              <a:buFontTx/>
              <a:buNone/>
              <a:defRPr sz="1500">
                <a:solidFill>
                  <a:schemeClr val="bg1"/>
                </a:solidFill>
                <a:latin typeface="Arial Narrow" pitchFamily="34" charset="0"/>
              </a:defRPr>
            </a:lvl5pPr>
          </a:lstStyle>
          <a:p>
            <a:pPr lvl="0"/>
            <a:r>
              <a:rPr lang="en-US" dirty="0"/>
              <a:t>Click to Add Date</a:t>
            </a:r>
          </a:p>
        </p:txBody>
      </p:sp>
      <p:sp>
        <p:nvSpPr>
          <p:cNvPr id="6" name="Content Placeholder 5">
            <a:extLst>
              <a:ext uri="{FF2B5EF4-FFF2-40B4-BE49-F238E27FC236}">
                <a16:creationId xmlns:a16="http://schemas.microsoft.com/office/drawing/2014/main" id="{18B4A39F-25EE-4457-8E27-D06C5F09B708}"/>
              </a:ext>
            </a:extLst>
          </p:cNvPr>
          <p:cNvSpPr>
            <a:spLocks noGrp="1"/>
          </p:cNvSpPr>
          <p:nvPr>
            <p:ph sz="quarter" idx="13" hasCustomPrompt="1"/>
          </p:nvPr>
        </p:nvSpPr>
        <p:spPr>
          <a:xfrm>
            <a:off x="7430114" y="3256546"/>
            <a:ext cx="4310701" cy="1882441"/>
          </a:xfrm>
        </p:spPr>
        <p:txBody>
          <a:bodyPr anchor="b" anchorCtr="0"/>
          <a:lstStyle>
            <a:lvl1pPr marL="0" indent="0" algn="ctr">
              <a:buNone/>
              <a:defRPr sz="1600"/>
            </a:lvl1pPr>
          </a:lstStyle>
          <a:p>
            <a:pPr lvl="0"/>
            <a:r>
              <a:rPr lang="en-US"/>
              <a:t>Click on insert picture icon to insert logo</a:t>
            </a:r>
          </a:p>
        </p:txBody>
      </p:sp>
    </p:spTree>
    <p:extLst>
      <p:ext uri="{BB962C8B-B14F-4D97-AF65-F5344CB8AC3E}">
        <p14:creationId xmlns:p14="http://schemas.microsoft.com/office/powerpoint/2010/main" val="3609177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 Image">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2406316" y="0"/>
            <a:ext cx="9803732" cy="6865374"/>
          </a:xfrm>
          <a:custGeom>
            <a:avLst/>
            <a:gdLst>
              <a:gd name="connsiteX0" fmla="*/ 0 w 12192000"/>
              <a:gd name="connsiteY0" fmla="*/ 6858000 h 6858000"/>
              <a:gd name="connsiteX1" fmla="*/ 1714500 w 12192000"/>
              <a:gd name="connsiteY1" fmla="*/ 0 h 6858000"/>
              <a:gd name="connsiteX2" fmla="*/ 12192000 w 12192000"/>
              <a:gd name="connsiteY2" fmla="*/ 0 h 6858000"/>
              <a:gd name="connsiteX3" fmla="*/ 10477500 w 12192000"/>
              <a:gd name="connsiteY3" fmla="*/ 6858000 h 6858000"/>
              <a:gd name="connsiteX4" fmla="*/ 0 w 12192000"/>
              <a:gd name="connsiteY4" fmla="*/ 6858000 h 6858000"/>
              <a:gd name="connsiteX0" fmla="*/ 0 w 12192000"/>
              <a:gd name="connsiteY0" fmla="*/ 6874042 h 6874042"/>
              <a:gd name="connsiteX1" fmla="*/ 4184985 w 12192000"/>
              <a:gd name="connsiteY1" fmla="*/ 0 h 6874042"/>
              <a:gd name="connsiteX2" fmla="*/ 12192000 w 12192000"/>
              <a:gd name="connsiteY2" fmla="*/ 16042 h 6874042"/>
              <a:gd name="connsiteX3" fmla="*/ 10477500 w 12192000"/>
              <a:gd name="connsiteY3" fmla="*/ 6874042 h 6874042"/>
              <a:gd name="connsiteX4" fmla="*/ 0 w 12192000"/>
              <a:gd name="connsiteY4" fmla="*/ 6874042 h 6874042"/>
              <a:gd name="connsiteX0" fmla="*/ 0 w 12192000"/>
              <a:gd name="connsiteY0" fmla="*/ 6874042 h 6874042"/>
              <a:gd name="connsiteX1" fmla="*/ 3705726 w 12192000"/>
              <a:gd name="connsiteY1" fmla="*/ 818147 h 6874042"/>
              <a:gd name="connsiteX2" fmla="*/ 4184985 w 12192000"/>
              <a:gd name="connsiteY2" fmla="*/ 0 h 6874042"/>
              <a:gd name="connsiteX3" fmla="*/ 12192000 w 12192000"/>
              <a:gd name="connsiteY3" fmla="*/ 16042 h 6874042"/>
              <a:gd name="connsiteX4" fmla="*/ 10477500 w 12192000"/>
              <a:gd name="connsiteY4" fmla="*/ 6874042 h 6874042"/>
              <a:gd name="connsiteX5" fmla="*/ 0 w 12192000"/>
              <a:gd name="connsiteY5" fmla="*/ 6874042 h 6874042"/>
              <a:gd name="connsiteX0" fmla="*/ 0 w 12192000"/>
              <a:gd name="connsiteY0" fmla="*/ 6874042 h 6874042"/>
              <a:gd name="connsiteX1" fmla="*/ 2422358 w 12192000"/>
              <a:gd name="connsiteY1" fmla="*/ 4251158 h 6874042"/>
              <a:gd name="connsiteX2" fmla="*/ 4184985 w 12192000"/>
              <a:gd name="connsiteY2" fmla="*/ 0 h 6874042"/>
              <a:gd name="connsiteX3" fmla="*/ 12192000 w 12192000"/>
              <a:gd name="connsiteY3" fmla="*/ 16042 h 6874042"/>
              <a:gd name="connsiteX4" fmla="*/ 10477500 w 12192000"/>
              <a:gd name="connsiteY4" fmla="*/ 6874042 h 6874042"/>
              <a:gd name="connsiteX5" fmla="*/ 0 w 12192000"/>
              <a:gd name="connsiteY5" fmla="*/ 6874042 h 6874042"/>
              <a:gd name="connsiteX0" fmla="*/ 0 w 12192000"/>
              <a:gd name="connsiteY0" fmla="*/ 6858000 h 6858000"/>
              <a:gd name="connsiteX1" fmla="*/ 2422358 w 12192000"/>
              <a:gd name="connsiteY1" fmla="*/ 4235116 h 6858000"/>
              <a:gd name="connsiteX2" fmla="*/ 4810627 w 12192000"/>
              <a:gd name="connsiteY2" fmla="*/ 0 h 6858000"/>
              <a:gd name="connsiteX3" fmla="*/ 12192000 w 12192000"/>
              <a:gd name="connsiteY3" fmla="*/ 0 h 6858000"/>
              <a:gd name="connsiteX4" fmla="*/ 10477500 w 12192000"/>
              <a:gd name="connsiteY4" fmla="*/ 6858000 h 6858000"/>
              <a:gd name="connsiteX5" fmla="*/ 0 w 12192000"/>
              <a:gd name="connsiteY5" fmla="*/ 6858000 h 6858000"/>
              <a:gd name="connsiteX0" fmla="*/ 0 w 12192000"/>
              <a:gd name="connsiteY0" fmla="*/ 6858000 h 6858000"/>
              <a:gd name="connsiteX1" fmla="*/ 2406315 w 12192000"/>
              <a:gd name="connsiteY1" fmla="*/ 4106779 h 6858000"/>
              <a:gd name="connsiteX2" fmla="*/ 4810627 w 12192000"/>
              <a:gd name="connsiteY2" fmla="*/ 0 h 6858000"/>
              <a:gd name="connsiteX3" fmla="*/ 12192000 w 12192000"/>
              <a:gd name="connsiteY3" fmla="*/ 0 h 6858000"/>
              <a:gd name="connsiteX4" fmla="*/ 10477500 w 12192000"/>
              <a:gd name="connsiteY4" fmla="*/ 6858000 h 6858000"/>
              <a:gd name="connsiteX5" fmla="*/ 0 w 12192000"/>
              <a:gd name="connsiteY5" fmla="*/ 6858000 h 6858000"/>
              <a:gd name="connsiteX0" fmla="*/ 224590 w 9785685"/>
              <a:gd name="connsiteY0" fmla="*/ 6858000 h 6858000"/>
              <a:gd name="connsiteX1" fmla="*/ 0 w 9785685"/>
              <a:gd name="connsiteY1" fmla="*/ 4106779 h 6858000"/>
              <a:gd name="connsiteX2" fmla="*/ 2404312 w 9785685"/>
              <a:gd name="connsiteY2" fmla="*/ 0 h 6858000"/>
              <a:gd name="connsiteX3" fmla="*/ 9785685 w 9785685"/>
              <a:gd name="connsiteY3" fmla="*/ 0 h 6858000"/>
              <a:gd name="connsiteX4" fmla="*/ 8071185 w 9785685"/>
              <a:gd name="connsiteY4" fmla="*/ 6858000 h 6858000"/>
              <a:gd name="connsiteX5" fmla="*/ 224590 w 9785685"/>
              <a:gd name="connsiteY5" fmla="*/ 6858000 h 6858000"/>
              <a:gd name="connsiteX0" fmla="*/ 224590 w 9803732"/>
              <a:gd name="connsiteY0" fmla="*/ 6858000 h 6858000"/>
              <a:gd name="connsiteX1" fmla="*/ 0 w 9803732"/>
              <a:gd name="connsiteY1" fmla="*/ 4106779 h 6858000"/>
              <a:gd name="connsiteX2" fmla="*/ 2404312 w 9803732"/>
              <a:gd name="connsiteY2" fmla="*/ 0 h 6858000"/>
              <a:gd name="connsiteX3" fmla="*/ 9785685 w 9803732"/>
              <a:gd name="connsiteY3" fmla="*/ 0 h 6858000"/>
              <a:gd name="connsiteX4" fmla="*/ 9803732 w 9803732"/>
              <a:gd name="connsiteY4" fmla="*/ 6858000 h 6858000"/>
              <a:gd name="connsiteX5" fmla="*/ 224590 w 9803732"/>
              <a:gd name="connsiteY5" fmla="*/ 6858000 h 6858000"/>
              <a:gd name="connsiteX0" fmla="*/ 197295 w 9803732"/>
              <a:gd name="connsiteY0" fmla="*/ 6858000 h 6858000"/>
              <a:gd name="connsiteX1" fmla="*/ 0 w 9803732"/>
              <a:gd name="connsiteY1" fmla="*/ 4106779 h 6858000"/>
              <a:gd name="connsiteX2" fmla="*/ 2404312 w 9803732"/>
              <a:gd name="connsiteY2" fmla="*/ 0 h 6858000"/>
              <a:gd name="connsiteX3" fmla="*/ 9785685 w 9803732"/>
              <a:gd name="connsiteY3" fmla="*/ 0 h 6858000"/>
              <a:gd name="connsiteX4" fmla="*/ 9803732 w 9803732"/>
              <a:gd name="connsiteY4" fmla="*/ 6858000 h 6858000"/>
              <a:gd name="connsiteX5" fmla="*/ 197295 w 9803732"/>
              <a:gd name="connsiteY5" fmla="*/ 6858000 h 6858000"/>
              <a:gd name="connsiteX0" fmla="*/ 197295 w 9803732"/>
              <a:gd name="connsiteY0" fmla="*/ 6865374 h 6865374"/>
              <a:gd name="connsiteX1" fmla="*/ 0 w 9803732"/>
              <a:gd name="connsiteY1" fmla="*/ 4106779 h 6865374"/>
              <a:gd name="connsiteX2" fmla="*/ 2404312 w 9803732"/>
              <a:gd name="connsiteY2" fmla="*/ 0 h 6865374"/>
              <a:gd name="connsiteX3" fmla="*/ 9785685 w 9803732"/>
              <a:gd name="connsiteY3" fmla="*/ 0 h 6865374"/>
              <a:gd name="connsiteX4" fmla="*/ 9803732 w 9803732"/>
              <a:gd name="connsiteY4" fmla="*/ 6858000 h 6865374"/>
              <a:gd name="connsiteX5" fmla="*/ 197295 w 9803732"/>
              <a:gd name="connsiteY5" fmla="*/ 6865374 h 68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03732" h="6865374">
                <a:moveTo>
                  <a:pt x="197295" y="6865374"/>
                </a:moveTo>
                <a:lnTo>
                  <a:pt x="0" y="4106779"/>
                </a:lnTo>
                <a:lnTo>
                  <a:pt x="2404312" y="0"/>
                </a:lnTo>
                <a:lnTo>
                  <a:pt x="9785685" y="0"/>
                </a:lnTo>
                <a:cubicBezTo>
                  <a:pt x="9791701" y="2286000"/>
                  <a:pt x="9797716" y="4572000"/>
                  <a:pt x="9803732" y="6858000"/>
                </a:cubicBezTo>
                <a:lnTo>
                  <a:pt x="197295" y="6865374"/>
                </a:lnTo>
                <a:close/>
              </a:path>
            </a:pathLst>
          </a:custGeom>
          <a:noFill/>
        </p:spPr>
        <p:txBody>
          <a:bodyPr anchor="ctr"/>
          <a:lstStyle>
            <a:lvl1pPr marL="0" indent="0" algn="ctr">
              <a:buNone/>
              <a:defRPr/>
            </a:lvl1pPr>
          </a:lstStyle>
          <a:p>
            <a:r>
              <a:rPr lang="en-US"/>
              <a:t>Click icon to add picture</a:t>
            </a:r>
            <a:endParaRPr lang="en-US" dirty="0"/>
          </a:p>
        </p:txBody>
      </p:sp>
      <p:grpSp>
        <p:nvGrpSpPr>
          <p:cNvPr id="5" name="Group 4">
            <a:extLst>
              <a:ext uri="{FF2B5EF4-FFF2-40B4-BE49-F238E27FC236}">
                <a16:creationId xmlns:a16="http://schemas.microsoft.com/office/drawing/2014/main" id="{BFD6E0B0-89DB-42DE-9D50-C072DC4DCA4F}"/>
              </a:ext>
            </a:extLst>
          </p:cNvPr>
          <p:cNvGrpSpPr/>
          <p:nvPr userDrawn="1"/>
        </p:nvGrpSpPr>
        <p:grpSpPr>
          <a:xfrm>
            <a:off x="1" y="-442088"/>
            <a:ext cx="3898232" cy="7312120"/>
            <a:chOff x="1" y="-442088"/>
            <a:chExt cx="3898232" cy="7312120"/>
          </a:xfrm>
        </p:grpSpPr>
        <p:grpSp>
          <p:nvGrpSpPr>
            <p:cNvPr id="4" name="Group 3">
              <a:extLst>
                <a:ext uri="{FF2B5EF4-FFF2-40B4-BE49-F238E27FC236}">
                  <a16:creationId xmlns:a16="http://schemas.microsoft.com/office/drawing/2014/main" id="{B8DAD46A-C267-4F1E-9B70-7548D58BC129}"/>
                </a:ext>
              </a:extLst>
            </p:cNvPr>
            <p:cNvGrpSpPr/>
            <p:nvPr userDrawn="1"/>
          </p:nvGrpSpPr>
          <p:grpSpPr>
            <a:xfrm>
              <a:off x="1" y="-12032"/>
              <a:ext cx="3898232" cy="6882064"/>
              <a:chOff x="1" y="-12032"/>
              <a:chExt cx="3898232" cy="6882064"/>
            </a:xfrm>
          </p:grpSpPr>
          <p:sp>
            <p:nvSpPr>
              <p:cNvPr id="10" name="Rectangle 4">
                <a:extLst>
                  <a:ext uri="{FF2B5EF4-FFF2-40B4-BE49-F238E27FC236}">
                    <a16:creationId xmlns:a16="http://schemas.microsoft.com/office/drawing/2014/main" id="{0A292985-5E5C-4C2B-95EA-E7AFEDDBDBAF}"/>
                  </a:ext>
                </a:extLst>
              </p:cNvPr>
              <p:cNvSpPr/>
              <p:nvPr userDrawn="1"/>
            </p:nvSpPr>
            <p:spPr>
              <a:xfrm>
                <a:off x="1" y="-12032"/>
                <a:ext cx="3898232" cy="6877142"/>
              </a:xfrm>
              <a:custGeom>
                <a:avLst/>
                <a:gdLst>
                  <a:gd name="connsiteX0" fmla="*/ 0 w 8385464"/>
                  <a:gd name="connsiteY0" fmla="*/ 0 h 6858000"/>
                  <a:gd name="connsiteX1" fmla="*/ 8385464 w 8385464"/>
                  <a:gd name="connsiteY1" fmla="*/ 0 h 6858000"/>
                  <a:gd name="connsiteX2" fmla="*/ 8385464 w 8385464"/>
                  <a:gd name="connsiteY2" fmla="*/ 6858000 h 6858000"/>
                  <a:gd name="connsiteX3" fmla="*/ 0 w 8385464"/>
                  <a:gd name="connsiteY3" fmla="*/ 6858000 h 6858000"/>
                  <a:gd name="connsiteX4" fmla="*/ 0 w 8385464"/>
                  <a:gd name="connsiteY4" fmla="*/ 0 h 6858000"/>
                  <a:gd name="connsiteX0" fmla="*/ 0 w 8395855"/>
                  <a:gd name="connsiteY0" fmla="*/ 0 h 6858000"/>
                  <a:gd name="connsiteX1" fmla="*/ 8385464 w 8395855"/>
                  <a:gd name="connsiteY1" fmla="*/ 0 h 6858000"/>
                  <a:gd name="connsiteX2" fmla="*/ 8395855 w 8395855"/>
                  <a:gd name="connsiteY2" fmla="*/ 3408218 h 6858000"/>
                  <a:gd name="connsiteX3" fmla="*/ 8385464 w 8395855"/>
                  <a:gd name="connsiteY3" fmla="*/ 6858000 h 6858000"/>
                  <a:gd name="connsiteX4" fmla="*/ 0 w 8395855"/>
                  <a:gd name="connsiteY4" fmla="*/ 6858000 h 6858000"/>
                  <a:gd name="connsiteX5" fmla="*/ 0 w 8395855"/>
                  <a:gd name="connsiteY5" fmla="*/ 0 h 6858000"/>
                  <a:gd name="connsiteX0" fmla="*/ 0 w 8385468"/>
                  <a:gd name="connsiteY0" fmla="*/ 0 h 6858000"/>
                  <a:gd name="connsiteX1" fmla="*/ 8385464 w 8385468"/>
                  <a:gd name="connsiteY1" fmla="*/ 0 h 6858000"/>
                  <a:gd name="connsiteX2" fmla="*/ 6286501 w 8385468"/>
                  <a:gd name="connsiteY2" fmla="*/ 3512127 h 6858000"/>
                  <a:gd name="connsiteX3" fmla="*/ 8385464 w 8385468"/>
                  <a:gd name="connsiteY3" fmla="*/ 6858000 h 6858000"/>
                  <a:gd name="connsiteX4" fmla="*/ 0 w 8385468"/>
                  <a:gd name="connsiteY4" fmla="*/ 6858000 h 6858000"/>
                  <a:gd name="connsiteX5" fmla="*/ 0 w 8385468"/>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74"/>
                  <a:gd name="connsiteY0" fmla="*/ 0 h 6858000"/>
                  <a:gd name="connsiteX1" fmla="*/ 8385464 w 8385474"/>
                  <a:gd name="connsiteY1" fmla="*/ 0 h 6858000"/>
                  <a:gd name="connsiteX2" fmla="*/ 6993083 w 8385474"/>
                  <a:gd name="connsiteY2" fmla="*/ 3740727 h 6858000"/>
                  <a:gd name="connsiteX3" fmla="*/ 8385464 w 8385474"/>
                  <a:gd name="connsiteY3" fmla="*/ 6858000 h 6858000"/>
                  <a:gd name="connsiteX4" fmla="*/ 0 w 8385474"/>
                  <a:gd name="connsiteY4" fmla="*/ 6858000 h 6858000"/>
                  <a:gd name="connsiteX5" fmla="*/ 0 w 8385474"/>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286501 w 8385464"/>
                  <a:gd name="connsiteY2" fmla="*/ 4634345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89173"/>
                  <a:gd name="connsiteX1" fmla="*/ 8385464 w 8385464"/>
                  <a:gd name="connsiteY1" fmla="*/ 0 h 6889173"/>
                  <a:gd name="connsiteX2" fmla="*/ 6286501 w 8385464"/>
                  <a:gd name="connsiteY2" fmla="*/ 4634345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43698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877142"/>
                  <a:gd name="connsiteX1" fmla="*/ 11367745 w 11367745"/>
                  <a:gd name="connsiteY1" fmla="*/ 0 h 6877142"/>
                  <a:gd name="connsiteX2" fmla="*/ 6255328 w 11367745"/>
                  <a:gd name="connsiteY2" fmla="*/ 5041232 h 6877142"/>
                  <a:gd name="connsiteX3" fmla="*/ 6808614 w 11367745"/>
                  <a:gd name="connsiteY3" fmla="*/ 6877142 h 6877142"/>
                  <a:gd name="connsiteX4" fmla="*/ 0 w 11367745"/>
                  <a:gd name="connsiteY4" fmla="*/ 6870032 h 6877142"/>
                  <a:gd name="connsiteX5" fmla="*/ 0 w 11367745"/>
                  <a:gd name="connsiteY5" fmla="*/ 12032 h 6877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7745" h="6877142">
                    <a:moveTo>
                      <a:pt x="0" y="12032"/>
                    </a:moveTo>
                    <a:lnTo>
                      <a:pt x="11367745" y="0"/>
                    </a:lnTo>
                    <a:cubicBezTo>
                      <a:pt x="9493718" y="1572491"/>
                      <a:pt x="6951519" y="3543847"/>
                      <a:pt x="6255328" y="5041232"/>
                    </a:cubicBezTo>
                    <a:cubicBezTo>
                      <a:pt x="6698673" y="6357413"/>
                      <a:pt x="6282143" y="5425879"/>
                      <a:pt x="6808614" y="6877142"/>
                    </a:cubicBezTo>
                    <a:lnTo>
                      <a:pt x="0" y="6870032"/>
                    </a:lnTo>
                    <a:lnTo>
                      <a:pt x="0" y="12032"/>
                    </a:ln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ight Triangle 3">
                <a:extLst>
                  <a:ext uri="{FF2B5EF4-FFF2-40B4-BE49-F238E27FC236}">
                    <a16:creationId xmlns:a16="http://schemas.microsoft.com/office/drawing/2014/main" id="{2DB7A5CE-51EF-49C1-B94D-157D5342D4EF}"/>
                  </a:ext>
                </a:extLst>
              </p:cNvPr>
              <p:cNvSpPr/>
              <p:nvPr userDrawn="1"/>
            </p:nvSpPr>
            <p:spPr>
              <a:xfrm flipH="1">
                <a:off x="819916" y="4242391"/>
                <a:ext cx="1505899" cy="2626242"/>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Lst>
                <a:ahLst/>
                <a:cxnLst>
                  <a:cxn ang="0">
                    <a:pos x="connsiteX0" y="connsiteY0"/>
                  </a:cxn>
                  <a:cxn ang="0">
                    <a:pos x="connsiteX1" y="connsiteY1"/>
                  </a:cxn>
                  <a:cxn ang="0">
                    <a:pos x="connsiteX2" y="connsiteY2"/>
                  </a:cxn>
                  <a:cxn ang="0">
                    <a:pos x="connsiteX3" y="connsiteY3"/>
                  </a:cxn>
                </a:cxnLst>
                <a:rect l="l" t="t" r="r" b="b"/>
                <a:pathLst>
                  <a:path w="1505899" h="2626242">
                    <a:moveTo>
                      <a:pt x="350874" y="2626242"/>
                    </a:moveTo>
                    <a:lnTo>
                      <a:pt x="0" y="0"/>
                    </a:lnTo>
                    <a:lnTo>
                      <a:pt x="1505899" y="2626242"/>
                    </a:lnTo>
                    <a:lnTo>
                      <a:pt x="350874" y="2626242"/>
                    </a:lnTo>
                    <a:close/>
                  </a:path>
                </a:pathLst>
              </a:custGeom>
              <a:gradFill>
                <a:gsLst>
                  <a:gs pos="2000">
                    <a:srgbClr val="62B53F"/>
                  </a:gs>
                  <a:gs pos="52000">
                    <a:srgbClr val="529533"/>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ight Triangle 3">
                <a:extLst>
                  <a:ext uri="{FF2B5EF4-FFF2-40B4-BE49-F238E27FC236}">
                    <a16:creationId xmlns:a16="http://schemas.microsoft.com/office/drawing/2014/main" id="{BA4F80DB-7291-4740-A430-98D3FB012211}"/>
                  </a:ext>
                </a:extLst>
              </p:cNvPr>
              <p:cNvSpPr/>
              <p:nvPr userDrawn="1"/>
            </p:nvSpPr>
            <p:spPr>
              <a:xfrm>
                <a:off x="1636887" y="3818487"/>
                <a:ext cx="963639" cy="3051545"/>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 name="connsiteX0" fmla="*/ 0 w 1155025"/>
                  <a:gd name="connsiteY0" fmla="*/ 3051545 h 3051545"/>
                  <a:gd name="connsiteX1" fmla="*/ 733647 w 1155025"/>
                  <a:gd name="connsiteY1" fmla="*/ 0 h 3051545"/>
                  <a:gd name="connsiteX2" fmla="*/ 1155025 w 1155025"/>
                  <a:gd name="connsiteY2" fmla="*/ 3051545 h 3051545"/>
                  <a:gd name="connsiteX3" fmla="*/ 0 w 1155025"/>
                  <a:gd name="connsiteY3" fmla="*/ 3051545 h 3051545"/>
                  <a:gd name="connsiteX0" fmla="*/ 0 w 963639"/>
                  <a:gd name="connsiteY0" fmla="*/ 3051545 h 3051545"/>
                  <a:gd name="connsiteX1" fmla="*/ 733647 w 963639"/>
                  <a:gd name="connsiteY1" fmla="*/ 0 h 3051545"/>
                  <a:gd name="connsiteX2" fmla="*/ 963639 w 963639"/>
                  <a:gd name="connsiteY2" fmla="*/ 3051545 h 3051545"/>
                  <a:gd name="connsiteX3" fmla="*/ 0 w 963639"/>
                  <a:gd name="connsiteY3" fmla="*/ 3051545 h 3051545"/>
                  <a:gd name="connsiteX0" fmla="*/ 0 w 963639"/>
                  <a:gd name="connsiteY0" fmla="*/ 3051545 h 3051545"/>
                  <a:gd name="connsiteX1" fmla="*/ 754912 w 963639"/>
                  <a:gd name="connsiteY1" fmla="*/ 0 h 3051545"/>
                  <a:gd name="connsiteX2" fmla="*/ 963639 w 963639"/>
                  <a:gd name="connsiteY2" fmla="*/ 3051545 h 3051545"/>
                  <a:gd name="connsiteX3" fmla="*/ 0 w 963639"/>
                  <a:gd name="connsiteY3" fmla="*/ 3051545 h 3051545"/>
                </a:gdLst>
                <a:ahLst/>
                <a:cxnLst>
                  <a:cxn ang="0">
                    <a:pos x="connsiteX0" y="connsiteY0"/>
                  </a:cxn>
                  <a:cxn ang="0">
                    <a:pos x="connsiteX1" y="connsiteY1"/>
                  </a:cxn>
                  <a:cxn ang="0">
                    <a:pos x="connsiteX2" y="connsiteY2"/>
                  </a:cxn>
                  <a:cxn ang="0">
                    <a:pos x="connsiteX3" y="connsiteY3"/>
                  </a:cxn>
                </a:cxnLst>
                <a:rect l="l" t="t" r="r" b="b"/>
                <a:pathLst>
                  <a:path w="963639" h="3051545">
                    <a:moveTo>
                      <a:pt x="0" y="3051545"/>
                    </a:moveTo>
                    <a:lnTo>
                      <a:pt x="754912" y="0"/>
                    </a:lnTo>
                    <a:lnTo>
                      <a:pt x="963639" y="3051545"/>
                    </a:lnTo>
                    <a:lnTo>
                      <a:pt x="0" y="3051545"/>
                    </a:lnTo>
                    <a:close/>
                  </a:path>
                </a:pathLst>
              </a:custGeom>
              <a:gradFill>
                <a:gsLst>
                  <a:gs pos="27000">
                    <a:srgbClr val="5EAC3E"/>
                  </a:gs>
                  <a:gs pos="64000">
                    <a:srgbClr val="67BD42"/>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
          <p:nvSpPr>
            <p:cNvPr id="17" name="Right Triangle 3">
              <a:extLst>
                <a:ext uri="{FF2B5EF4-FFF2-40B4-BE49-F238E27FC236}">
                  <a16:creationId xmlns:a16="http://schemas.microsoft.com/office/drawing/2014/main" id="{E2F14F70-9C54-43E1-82EA-D6E12FE88A86}"/>
                </a:ext>
              </a:extLst>
            </p:cNvPr>
            <p:cNvSpPr/>
            <p:nvPr userDrawn="1"/>
          </p:nvSpPr>
          <p:spPr>
            <a:xfrm rot="12173926">
              <a:off x="2705968" y="-442088"/>
              <a:ext cx="1014731" cy="5974885"/>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 name="connsiteX0" fmla="*/ 0 w 1155025"/>
                <a:gd name="connsiteY0" fmla="*/ 3051545 h 3051545"/>
                <a:gd name="connsiteX1" fmla="*/ 733647 w 1155025"/>
                <a:gd name="connsiteY1" fmla="*/ 0 h 3051545"/>
                <a:gd name="connsiteX2" fmla="*/ 1155025 w 1155025"/>
                <a:gd name="connsiteY2" fmla="*/ 3051545 h 3051545"/>
                <a:gd name="connsiteX3" fmla="*/ 0 w 1155025"/>
                <a:gd name="connsiteY3" fmla="*/ 3051545 h 3051545"/>
                <a:gd name="connsiteX0" fmla="*/ 0 w 963639"/>
                <a:gd name="connsiteY0" fmla="*/ 3051545 h 3051545"/>
                <a:gd name="connsiteX1" fmla="*/ 733647 w 963639"/>
                <a:gd name="connsiteY1" fmla="*/ 0 h 3051545"/>
                <a:gd name="connsiteX2" fmla="*/ 963639 w 963639"/>
                <a:gd name="connsiteY2" fmla="*/ 3051545 h 3051545"/>
                <a:gd name="connsiteX3" fmla="*/ 0 w 963639"/>
                <a:gd name="connsiteY3" fmla="*/ 3051545 h 3051545"/>
                <a:gd name="connsiteX0" fmla="*/ 0 w 963639"/>
                <a:gd name="connsiteY0" fmla="*/ 3051545 h 3051545"/>
                <a:gd name="connsiteX1" fmla="*/ 754912 w 963639"/>
                <a:gd name="connsiteY1" fmla="*/ 0 h 3051545"/>
                <a:gd name="connsiteX2" fmla="*/ 963639 w 963639"/>
                <a:gd name="connsiteY2" fmla="*/ 3051545 h 3051545"/>
                <a:gd name="connsiteX3" fmla="*/ 0 w 963639"/>
                <a:gd name="connsiteY3" fmla="*/ 3051545 h 3051545"/>
                <a:gd name="connsiteX0" fmla="*/ 0 w 1014731"/>
                <a:gd name="connsiteY0" fmla="*/ 3477101 h 3477101"/>
                <a:gd name="connsiteX1" fmla="*/ 806004 w 1014731"/>
                <a:gd name="connsiteY1" fmla="*/ 0 h 3477101"/>
                <a:gd name="connsiteX2" fmla="*/ 1014731 w 1014731"/>
                <a:gd name="connsiteY2" fmla="*/ 3051545 h 3477101"/>
                <a:gd name="connsiteX3" fmla="*/ 0 w 1014731"/>
                <a:gd name="connsiteY3" fmla="*/ 3477101 h 3477101"/>
                <a:gd name="connsiteX0" fmla="*/ 0 w 1014731"/>
                <a:gd name="connsiteY0" fmla="*/ 5974885 h 5974885"/>
                <a:gd name="connsiteX1" fmla="*/ 789755 w 1014731"/>
                <a:gd name="connsiteY1" fmla="*/ 0 h 5974885"/>
                <a:gd name="connsiteX2" fmla="*/ 1014731 w 1014731"/>
                <a:gd name="connsiteY2" fmla="*/ 5549329 h 5974885"/>
                <a:gd name="connsiteX3" fmla="*/ 0 w 1014731"/>
                <a:gd name="connsiteY3" fmla="*/ 5974885 h 5974885"/>
              </a:gdLst>
              <a:ahLst/>
              <a:cxnLst>
                <a:cxn ang="0">
                  <a:pos x="connsiteX0" y="connsiteY0"/>
                </a:cxn>
                <a:cxn ang="0">
                  <a:pos x="connsiteX1" y="connsiteY1"/>
                </a:cxn>
                <a:cxn ang="0">
                  <a:pos x="connsiteX2" y="connsiteY2"/>
                </a:cxn>
                <a:cxn ang="0">
                  <a:pos x="connsiteX3" y="connsiteY3"/>
                </a:cxn>
              </a:cxnLst>
              <a:rect l="l" t="t" r="r" b="b"/>
              <a:pathLst>
                <a:path w="1014731" h="5974885">
                  <a:moveTo>
                    <a:pt x="0" y="5974885"/>
                  </a:moveTo>
                  <a:lnTo>
                    <a:pt x="789755" y="0"/>
                  </a:lnTo>
                  <a:lnTo>
                    <a:pt x="1014731" y="5549329"/>
                  </a:lnTo>
                  <a:lnTo>
                    <a:pt x="0" y="5974885"/>
                  </a:lnTo>
                  <a:close/>
                </a:path>
              </a:pathLst>
            </a:custGeom>
            <a:gradFill>
              <a:gsLst>
                <a:gs pos="34000">
                  <a:schemeClr val="bg2"/>
                </a:gs>
                <a:gs pos="100000">
                  <a:srgbClr val="5BA23C"/>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
        <p:nvSpPr>
          <p:cNvPr id="9" name="Text Placeholder 4"/>
          <p:cNvSpPr>
            <a:spLocks noGrp="1"/>
          </p:cNvSpPr>
          <p:nvPr>
            <p:ph type="body" sz="quarter" idx="17" hasCustomPrompt="1"/>
          </p:nvPr>
        </p:nvSpPr>
        <p:spPr>
          <a:xfrm rot="16200000">
            <a:off x="5710902" y="360708"/>
            <a:ext cx="3197491" cy="9808237"/>
          </a:xfrm>
          <a:custGeom>
            <a:avLst/>
            <a:gdLst>
              <a:gd name="connsiteX0" fmla="*/ 0 w 3293259"/>
              <a:gd name="connsiteY0" fmla="*/ 12192000 h 12192000"/>
              <a:gd name="connsiteX1" fmla="*/ 823315 w 3293259"/>
              <a:gd name="connsiteY1" fmla="*/ 0 h 12192000"/>
              <a:gd name="connsiteX2" fmla="*/ 3293259 w 3293259"/>
              <a:gd name="connsiteY2" fmla="*/ 0 h 12192000"/>
              <a:gd name="connsiteX3" fmla="*/ 2469944 w 3293259"/>
              <a:gd name="connsiteY3" fmla="*/ 12192000 h 12192000"/>
              <a:gd name="connsiteX4" fmla="*/ 0 w 3293259"/>
              <a:gd name="connsiteY4" fmla="*/ 12192000 h 12192000"/>
              <a:gd name="connsiteX0" fmla="*/ 0 w 3180964"/>
              <a:gd name="connsiteY0" fmla="*/ 12192000 h 12192000"/>
              <a:gd name="connsiteX1" fmla="*/ 823315 w 3180964"/>
              <a:gd name="connsiteY1" fmla="*/ 0 h 12192000"/>
              <a:gd name="connsiteX2" fmla="*/ 3180964 w 3180964"/>
              <a:gd name="connsiteY2" fmla="*/ 2727158 h 12192000"/>
              <a:gd name="connsiteX3" fmla="*/ 2469944 w 3180964"/>
              <a:gd name="connsiteY3" fmla="*/ 12192000 h 12192000"/>
              <a:gd name="connsiteX4" fmla="*/ 0 w 3180964"/>
              <a:gd name="connsiteY4" fmla="*/ 12192000 h 12192000"/>
              <a:gd name="connsiteX0" fmla="*/ 0 w 3180964"/>
              <a:gd name="connsiteY0" fmla="*/ 12192000 h 12192000"/>
              <a:gd name="connsiteX1" fmla="*/ 823315 w 3180964"/>
              <a:gd name="connsiteY1" fmla="*/ 0 h 12192000"/>
              <a:gd name="connsiteX2" fmla="*/ 1845459 w 3180964"/>
              <a:gd name="connsiteY2" fmla="*/ 1155032 h 12192000"/>
              <a:gd name="connsiteX3" fmla="*/ 3180964 w 3180964"/>
              <a:gd name="connsiteY3" fmla="*/ 2727158 h 12192000"/>
              <a:gd name="connsiteX4" fmla="*/ 2469944 w 3180964"/>
              <a:gd name="connsiteY4" fmla="*/ 12192000 h 12192000"/>
              <a:gd name="connsiteX5" fmla="*/ 0 w 3180964"/>
              <a:gd name="connsiteY5" fmla="*/ 12192000 h 12192000"/>
              <a:gd name="connsiteX0" fmla="*/ 0 w 3180964"/>
              <a:gd name="connsiteY0" fmla="*/ 12192000 h 12192000"/>
              <a:gd name="connsiteX1" fmla="*/ 823315 w 3180964"/>
              <a:gd name="connsiteY1" fmla="*/ 0 h 12192000"/>
              <a:gd name="connsiteX2" fmla="*/ 2743817 w 3180964"/>
              <a:gd name="connsiteY2" fmla="*/ 2358190 h 12192000"/>
              <a:gd name="connsiteX3" fmla="*/ 3180964 w 3180964"/>
              <a:gd name="connsiteY3" fmla="*/ 2727158 h 12192000"/>
              <a:gd name="connsiteX4" fmla="*/ 2469944 w 3180964"/>
              <a:gd name="connsiteY4" fmla="*/ 12192000 h 12192000"/>
              <a:gd name="connsiteX5" fmla="*/ 0 w 3180964"/>
              <a:gd name="connsiteY5" fmla="*/ 12192000 h 12192000"/>
              <a:gd name="connsiteX0" fmla="*/ 26917 w 3207881"/>
              <a:gd name="connsiteY0" fmla="*/ 9833810 h 9833810"/>
              <a:gd name="connsiteX1" fmla="*/ 0 w 3207881"/>
              <a:gd name="connsiteY1" fmla="*/ 240631 h 9833810"/>
              <a:gd name="connsiteX2" fmla="*/ 2770734 w 3207881"/>
              <a:gd name="connsiteY2" fmla="*/ 0 h 9833810"/>
              <a:gd name="connsiteX3" fmla="*/ 3207881 w 3207881"/>
              <a:gd name="connsiteY3" fmla="*/ 368968 h 9833810"/>
              <a:gd name="connsiteX4" fmla="*/ 2496861 w 3207881"/>
              <a:gd name="connsiteY4" fmla="*/ 9833810 h 9833810"/>
              <a:gd name="connsiteX5" fmla="*/ 26917 w 3207881"/>
              <a:gd name="connsiteY5" fmla="*/ 9833810 h 9833810"/>
              <a:gd name="connsiteX0" fmla="*/ 26917 w 3218756"/>
              <a:gd name="connsiteY0" fmla="*/ 9833810 h 9833810"/>
              <a:gd name="connsiteX1" fmla="*/ 0 w 3218756"/>
              <a:gd name="connsiteY1" fmla="*/ 240631 h 9833810"/>
              <a:gd name="connsiteX2" fmla="*/ 2770734 w 3218756"/>
              <a:gd name="connsiteY2" fmla="*/ 0 h 9833810"/>
              <a:gd name="connsiteX3" fmla="*/ 3207881 w 3218756"/>
              <a:gd name="connsiteY3" fmla="*/ 368968 h 9833810"/>
              <a:gd name="connsiteX4" fmla="*/ 3218756 w 3218756"/>
              <a:gd name="connsiteY4" fmla="*/ 9801729 h 9833810"/>
              <a:gd name="connsiteX5" fmla="*/ 26917 w 3218756"/>
              <a:gd name="connsiteY5" fmla="*/ 9833810 h 9833810"/>
              <a:gd name="connsiteX0" fmla="*/ 26917 w 3218756"/>
              <a:gd name="connsiteY0" fmla="*/ 9833810 h 9833810"/>
              <a:gd name="connsiteX1" fmla="*/ 0 w 3218756"/>
              <a:gd name="connsiteY1" fmla="*/ 240631 h 9833810"/>
              <a:gd name="connsiteX2" fmla="*/ 2770734 w 3218756"/>
              <a:gd name="connsiteY2" fmla="*/ 0 h 9833810"/>
              <a:gd name="connsiteX3" fmla="*/ 3207881 w 3218756"/>
              <a:gd name="connsiteY3" fmla="*/ 304800 h 9833810"/>
              <a:gd name="connsiteX4" fmla="*/ 3218756 w 3218756"/>
              <a:gd name="connsiteY4" fmla="*/ 9801729 h 9833810"/>
              <a:gd name="connsiteX5" fmla="*/ 26917 w 3218756"/>
              <a:gd name="connsiteY5" fmla="*/ 9833810 h 9833810"/>
              <a:gd name="connsiteX0" fmla="*/ 26917 w 3218756"/>
              <a:gd name="connsiteY0" fmla="*/ 9769641 h 9769641"/>
              <a:gd name="connsiteX1" fmla="*/ 0 w 3218756"/>
              <a:gd name="connsiteY1" fmla="*/ 176462 h 9769641"/>
              <a:gd name="connsiteX2" fmla="*/ 2738650 w 3218756"/>
              <a:gd name="connsiteY2" fmla="*/ 0 h 9769641"/>
              <a:gd name="connsiteX3" fmla="*/ 3207881 w 3218756"/>
              <a:gd name="connsiteY3" fmla="*/ 240631 h 9769641"/>
              <a:gd name="connsiteX4" fmla="*/ 3218756 w 3218756"/>
              <a:gd name="connsiteY4" fmla="*/ 9737560 h 9769641"/>
              <a:gd name="connsiteX5" fmla="*/ 26917 w 3218756"/>
              <a:gd name="connsiteY5" fmla="*/ 9769641 h 9769641"/>
              <a:gd name="connsiteX0" fmla="*/ 26917 w 3218756"/>
              <a:gd name="connsiteY0" fmla="*/ 9780861 h 9780861"/>
              <a:gd name="connsiteX1" fmla="*/ 0 w 3218756"/>
              <a:gd name="connsiteY1" fmla="*/ 187682 h 9780861"/>
              <a:gd name="connsiteX2" fmla="*/ 2772309 w 3218756"/>
              <a:gd name="connsiteY2" fmla="*/ 0 h 9780861"/>
              <a:gd name="connsiteX3" fmla="*/ 3207881 w 3218756"/>
              <a:gd name="connsiteY3" fmla="*/ 251851 h 9780861"/>
              <a:gd name="connsiteX4" fmla="*/ 3218756 w 3218756"/>
              <a:gd name="connsiteY4" fmla="*/ 9748780 h 9780861"/>
              <a:gd name="connsiteX5" fmla="*/ 26917 w 3218756"/>
              <a:gd name="connsiteY5" fmla="*/ 9780861 h 9780861"/>
              <a:gd name="connsiteX0" fmla="*/ 5652 w 3197491"/>
              <a:gd name="connsiteY0" fmla="*/ 9780861 h 9780861"/>
              <a:gd name="connsiteX1" fmla="*/ 0 w 3197491"/>
              <a:gd name="connsiteY1" fmla="*/ 187685 h 9780861"/>
              <a:gd name="connsiteX2" fmla="*/ 2751044 w 3197491"/>
              <a:gd name="connsiteY2" fmla="*/ 0 h 9780861"/>
              <a:gd name="connsiteX3" fmla="*/ 3186616 w 3197491"/>
              <a:gd name="connsiteY3" fmla="*/ 251851 h 9780861"/>
              <a:gd name="connsiteX4" fmla="*/ 3197491 w 3197491"/>
              <a:gd name="connsiteY4" fmla="*/ 9748780 h 9780861"/>
              <a:gd name="connsiteX5" fmla="*/ 5652 w 3197491"/>
              <a:gd name="connsiteY5" fmla="*/ 9780861 h 9780861"/>
              <a:gd name="connsiteX0" fmla="*/ 11262 w 3203101"/>
              <a:gd name="connsiteY0" fmla="*/ 9780861 h 9780861"/>
              <a:gd name="connsiteX1" fmla="*/ 0 w 3203101"/>
              <a:gd name="connsiteY1" fmla="*/ 215734 h 9780861"/>
              <a:gd name="connsiteX2" fmla="*/ 2756654 w 3203101"/>
              <a:gd name="connsiteY2" fmla="*/ 0 h 9780861"/>
              <a:gd name="connsiteX3" fmla="*/ 3192226 w 3203101"/>
              <a:gd name="connsiteY3" fmla="*/ 251851 h 9780861"/>
              <a:gd name="connsiteX4" fmla="*/ 3203101 w 3203101"/>
              <a:gd name="connsiteY4" fmla="*/ 9748780 h 9780861"/>
              <a:gd name="connsiteX5" fmla="*/ 11262 w 3203101"/>
              <a:gd name="connsiteY5" fmla="*/ 9780861 h 9780861"/>
              <a:gd name="connsiteX0" fmla="*/ 11262 w 3203101"/>
              <a:gd name="connsiteY0" fmla="*/ 9780861 h 9780861"/>
              <a:gd name="connsiteX1" fmla="*/ 0 w 3203101"/>
              <a:gd name="connsiteY1" fmla="*/ 198905 h 9780861"/>
              <a:gd name="connsiteX2" fmla="*/ 2756654 w 3203101"/>
              <a:gd name="connsiteY2" fmla="*/ 0 h 9780861"/>
              <a:gd name="connsiteX3" fmla="*/ 3192226 w 3203101"/>
              <a:gd name="connsiteY3" fmla="*/ 251851 h 9780861"/>
              <a:gd name="connsiteX4" fmla="*/ 3203101 w 3203101"/>
              <a:gd name="connsiteY4" fmla="*/ 9748780 h 9780861"/>
              <a:gd name="connsiteX5" fmla="*/ 11262 w 3203101"/>
              <a:gd name="connsiteY5" fmla="*/ 9780861 h 9780861"/>
              <a:gd name="connsiteX0" fmla="*/ 11262 w 3203101"/>
              <a:gd name="connsiteY0" fmla="*/ 9780861 h 9780861"/>
              <a:gd name="connsiteX1" fmla="*/ 0 w 3203101"/>
              <a:gd name="connsiteY1" fmla="*/ 198905 h 9780861"/>
              <a:gd name="connsiteX2" fmla="*/ 2756654 w 3203101"/>
              <a:gd name="connsiteY2" fmla="*/ 0 h 9780861"/>
              <a:gd name="connsiteX3" fmla="*/ 3192226 w 3203101"/>
              <a:gd name="connsiteY3" fmla="*/ 251851 h 9780861"/>
              <a:gd name="connsiteX4" fmla="*/ 3203101 w 3203101"/>
              <a:gd name="connsiteY4" fmla="*/ 9748780 h 9780861"/>
              <a:gd name="connsiteX5" fmla="*/ 11262 w 3203101"/>
              <a:gd name="connsiteY5" fmla="*/ 9780861 h 9780861"/>
              <a:gd name="connsiteX0" fmla="*/ 5652 w 3197491"/>
              <a:gd name="connsiteY0" fmla="*/ 9780861 h 9780861"/>
              <a:gd name="connsiteX1" fmla="*/ 0 w 3197491"/>
              <a:gd name="connsiteY1" fmla="*/ 176466 h 9780861"/>
              <a:gd name="connsiteX2" fmla="*/ 2751044 w 3197491"/>
              <a:gd name="connsiteY2" fmla="*/ 0 h 9780861"/>
              <a:gd name="connsiteX3" fmla="*/ 3186616 w 3197491"/>
              <a:gd name="connsiteY3" fmla="*/ 251851 h 9780861"/>
              <a:gd name="connsiteX4" fmla="*/ 3197491 w 3197491"/>
              <a:gd name="connsiteY4" fmla="*/ 9748780 h 9780861"/>
              <a:gd name="connsiteX5" fmla="*/ 5652 w 3197491"/>
              <a:gd name="connsiteY5" fmla="*/ 9780861 h 9780861"/>
              <a:gd name="connsiteX0" fmla="*/ 5652 w 3197491"/>
              <a:gd name="connsiteY0" fmla="*/ 9786471 h 9786471"/>
              <a:gd name="connsiteX1" fmla="*/ 0 w 3197491"/>
              <a:gd name="connsiteY1" fmla="*/ 182076 h 9786471"/>
              <a:gd name="connsiteX2" fmla="*/ 2756654 w 3197491"/>
              <a:gd name="connsiteY2" fmla="*/ 0 h 9786471"/>
              <a:gd name="connsiteX3" fmla="*/ 3186616 w 3197491"/>
              <a:gd name="connsiteY3" fmla="*/ 257461 h 9786471"/>
              <a:gd name="connsiteX4" fmla="*/ 3197491 w 3197491"/>
              <a:gd name="connsiteY4" fmla="*/ 9754390 h 9786471"/>
              <a:gd name="connsiteX5" fmla="*/ 5652 w 3197491"/>
              <a:gd name="connsiteY5" fmla="*/ 9786471 h 9786471"/>
              <a:gd name="connsiteX0" fmla="*/ 5652 w 3197491"/>
              <a:gd name="connsiteY0" fmla="*/ 9786471 h 9786471"/>
              <a:gd name="connsiteX1" fmla="*/ 0 w 3197491"/>
              <a:gd name="connsiteY1" fmla="*/ 170044 h 9786471"/>
              <a:gd name="connsiteX2" fmla="*/ 2756654 w 3197491"/>
              <a:gd name="connsiteY2" fmla="*/ 0 h 9786471"/>
              <a:gd name="connsiteX3" fmla="*/ 3186616 w 3197491"/>
              <a:gd name="connsiteY3" fmla="*/ 257461 h 9786471"/>
              <a:gd name="connsiteX4" fmla="*/ 3197491 w 3197491"/>
              <a:gd name="connsiteY4" fmla="*/ 9754390 h 9786471"/>
              <a:gd name="connsiteX5" fmla="*/ 5652 w 3197491"/>
              <a:gd name="connsiteY5" fmla="*/ 9786471 h 9786471"/>
              <a:gd name="connsiteX0" fmla="*/ 5652 w 3197491"/>
              <a:gd name="connsiteY0" fmla="*/ 9786471 h 9786471"/>
              <a:gd name="connsiteX1" fmla="*/ 0 w 3197491"/>
              <a:gd name="connsiteY1" fmla="*/ 194107 h 9786471"/>
              <a:gd name="connsiteX2" fmla="*/ 2756654 w 3197491"/>
              <a:gd name="connsiteY2" fmla="*/ 0 h 9786471"/>
              <a:gd name="connsiteX3" fmla="*/ 3186616 w 3197491"/>
              <a:gd name="connsiteY3" fmla="*/ 257461 h 9786471"/>
              <a:gd name="connsiteX4" fmla="*/ 3197491 w 3197491"/>
              <a:gd name="connsiteY4" fmla="*/ 9754390 h 9786471"/>
              <a:gd name="connsiteX5" fmla="*/ 5652 w 3197491"/>
              <a:gd name="connsiteY5" fmla="*/ 9786471 h 9786471"/>
              <a:gd name="connsiteX0" fmla="*/ 5652 w 3197491"/>
              <a:gd name="connsiteY0" fmla="*/ 9786471 h 9790182"/>
              <a:gd name="connsiteX1" fmla="*/ 0 w 3197491"/>
              <a:gd name="connsiteY1" fmla="*/ 194107 h 9790182"/>
              <a:gd name="connsiteX2" fmla="*/ 2756654 w 3197491"/>
              <a:gd name="connsiteY2" fmla="*/ 0 h 9790182"/>
              <a:gd name="connsiteX3" fmla="*/ 3186616 w 3197491"/>
              <a:gd name="connsiteY3" fmla="*/ 257461 h 9790182"/>
              <a:gd name="connsiteX4" fmla="*/ 3197491 w 3197491"/>
              <a:gd name="connsiteY4" fmla="*/ 9790182 h 9790182"/>
              <a:gd name="connsiteX5" fmla="*/ 5652 w 3197491"/>
              <a:gd name="connsiteY5" fmla="*/ 9786471 h 979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7491" h="9790182">
                <a:moveTo>
                  <a:pt x="5652" y="9786471"/>
                </a:moveTo>
                <a:cubicBezTo>
                  <a:pt x="-3320" y="6588745"/>
                  <a:pt x="8972" y="3391833"/>
                  <a:pt x="0" y="194107"/>
                </a:cubicBezTo>
                <a:lnTo>
                  <a:pt x="2756654" y="0"/>
                </a:lnTo>
                <a:lnTo>
                  <a:pt x="3186616" y="257461"/>
                </a:lnTo>
                <a:lnTo>
                  <a:pt x="3197491" y="9790182"/>
                </a:lnTo>
                <a:lnTo>
                  <a:pt x="5652" y="9786471"/>
                </a:lnTo>
                <a:close/>
              </a:path>
            </a:pathLst>
          </a:custGeom>
          <a:gradFill flip="none" rotWithShape="1">
            <a:gsLst>
              <a:gs pos="98030">
                <a:schemeClr val="bg1">
                  <a:alpha val="0"/>
                </a:schemeClr>
              </a:gs>
              <a:gs pos="80000">
                <a:srgbClr val="FFFFFF">
                  <a:alpha val="47000"/>
                </a:srgbClr>
              </a:gs>
              <a:gs pos="45000">
                <a:schemeClr val="bg1"/>
              </a:gs>
            </a:gsLst>
            <a:lin ang="21594000" scaled="0"/>
            <a:tileRect/>
          </a:gradFill>
          <a:ln w="19050">
            <a:noFill/>
          </a:ln>
        </p:spPr>
        <p:txBody>
          <a:bodyPr rot="0" spcFirstLastPara="0" vertOverflow="overflow" horzOverflow="overflow" vert="horz" wrap="square" lIns="454941" tIns="37851" rIns="75702" bIns="72790" numCol="1" spcCol="0" rtlCol="0" fromWordArt="0" anchor="b" anchorCtr="0" forceAA="0" compatLnSpc="1">
            <a:prstTxWarp prst="textNoShape">
              <a:avLst/>
            </a:prstTxWarp>
            <a:noAutofit/>
          </a:bodyPr>
          <a:lstStyle>
            <a:lvl1pPr marL="0" indent="0">
              <a:buNone/>
              <a:defRPr lang="en-US" dirty="0"/>
            </a:lvl1pPr>
          </a:lstStyle>
          <a:p>
            <a:pPr lvl="0">
              <a:buClr>
                <a:schemeClr val="bg1"/>
              </a:buClr>
            </a:pPr>
            <a:r>
              <a:rPr lang="en-US"/>
              <a:t>  </a:t>
            </a:r>
            <a:endParaRPr lang="en-US" dirty="0"/>
          </a:p>
        </p:txBody>
      </p:sp>
      <p:sp>
        <p:nvSpPr>
          <p:cNvPr id="2" name="Title 1"/>
          <p:cNvSpPr>
            <a:spLocks noGrp="1"/>
          </p:cNvSpPr>
          <p:nvPr>
            <p:ph type="ctrTitle" hasCustomPrompt="1"/>
          </p:nvPr>
        </p:nvSpPr>
        <p:spPr bwMode="gray">
          <a:xfrm>
            <a:off x="2877338" y="4429621"/>
            <a:ext cx="5504500" cy="2262007"/>
          </a:xfrm>
        </p:spPr>
        <p:txBody>
          <a:bodyPr wrap="square" anchor="b" anchorCtr="0">
            <a:noAutofit/>
          </a:bodyPr>
          <a:lstStyle>
            <a:lvl1pPr algn="l">
              <a:lnSpc>
                <a:spcPct val="80000"/>
              </a:lnSpc>
              <a:defRPr sz="4800" b="0" i="0" cap="all" baseline="0">
                <a:solidFill>
                  <a:schemeClr val="tx1"/>
                </a:solidFill>
                <a:effectLst/>
                <a:latin typeface="+mj-lt"/>
                <a:ea typeface="DIN Pro Black" charset="0"/>
                <a:cs typeface="DIN Pro Black" charset="0"/>
              </a:defRPr>
            </a:lvl1pPr>
          </a:lstStyle>
          <a:p>
            <a:r>
              <a:rPr lang="en-US" dirty="0"/>
              <a:t>Click </a:t>
            </a:r>
            <a:r>
              <a:rPr lang="en-US"/>
              <a:t>to Add </a:t>
            </a:r>
            <a:r>
              <a:rPr lang="en-US" dirty="0"/>
              <a:t>Title</a:t>
            </a:r>
          </a:p>
        </p:txBody>
      </p:sp>
      <p:sp>
        <p:nvSpPr>
          <p:cNvPr id="3" name="Subtitle 2"/>
          <p:cNvSpPr>
            <a:spLocks noGrp="1"/>
          </p:cNvSpPr>
          <p:nvPr>
            <p:ph type="subTitle" idx="1" hasCustomPrompt="1"/>
          </p:nvPr>
        </p:nvSpPr>
        <p:spPr bwMode="gray">
          <a:xfrm>
            <a:off x="8964063" y="5611024"/>
            <a:ext cx="2926080" cy="246221"/>
          </a:xfrm>
        </p:spPr>
        <p:txBody>
          <a:bodyPr wrap="square" anchor="b">
            <a:noAutofit/>
          </a:bodyPr>
          <a:lstStyle>
            <a:lvl1pPr marL="0" indent="0" algn="ctr">
              <a:lnSpc>
                <a:spcPct val="80000"/>
              </a:lnSpc>
              <a:spcBef>
                <a:spcPts val="0"/>
              </a:spcBef>
              <a:spcAft>
                <a:spcPts val="0"/>
              </a:spcAft>
              <a:buNone/>
              <a:defRPr sz="1700" b="0">
                <a:solidFill>
                  <a:schemeClr val="tx1"/>
                </a:solidFill>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Presenter’s Name</a:t>
            </a:r>
          </a:p>
        </p:txBody>
      </p:sp>
      <p:sp>
        <p:nvSpPr>
          <p:cNvPr id="8" name="Text Placeholder 7"/>
          <p:cNvSpPr>
            <a:spLocks noGrp="1"/>
          </p:cNvSpPr>
          <p:nvPr>
            <p:ph type="body" sz="quarter" idx="10" hasCustomPrompt="1"/>
          </p:nvPr>
        </p:nvSpPr>
        <p:spPr bwMode="gray">
          <a:xfrm>
            <a:off x="8964063" y="5891811"/>
            <a:ext cx="2926080" cy="221599"/>
          </a:xfrm>
        </p:spPr>
        <p:txBody>
          <a:bodyPr wrap="square" anchor="t">
            <a:noAutofit/>
          </a:bodyPr>
          <a:lstStyle>
            <a:lvl1pPr marL="0" indent="0" algn="ctr">
              <a:spcBef>
                <a:spcPts val="0"/>
              </a:spcBef>
              <a:buNone/>
              <a:defRPr sz="1500">
                <a:solidFill>
                  <a:schemeClr val="tx1"/>
                </a:solidFill>
                <a:effectLst/>
                <a:latin typeface="+mn-lt"/>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Add Presenter’s Title</a:t>
            </a:r>
          </a:p>
        </p:txBody>
      </p:sp>
      <p:sp>
        <p:nvSpPr>
          <p:cNvPr id="11" name="Text Placeholder 9"/>
          <p:cNvSpPr>
            <a:spLocks noGrp="1"/>
          </p:cNvSpPr>
          <p:nvPr>
            <p:ph type="body" sz="quarter" idx="13" hasCustomPrompt="1"/>
          </p:nvPr>
        </p:nvSpPr>
        <p:spPr bwMode="gray">
          <a:xfrm>
            <a:off x="9192663" y="6271411"/>
            <a:ext cx="2468880" cy="193899"/>
          </a:xfrm>
        </p:spPr>
        <p:txBody>
          <a:bodyPr wrap="square" anchor="t" anchorCtr="0">
            <a:noAutofit/>
          </a:bodyPr>
          <a:lstStyle>
            <a:lvl1pPr marL="0" indent="0" algn="ctr">
              <a:spcBef>
                <a:spcPts val="0"/>
              </a:spcBef>
              <a:buFontTx/>
              <a:buNone/>
              <a:defRPr sz="1400">
                <a:solidFill>
                  <a:schemeClr val="tx1"/>
                </a:solidFill>
                <a:effectLst/>
                <a:latin typeface="+mn-lt"/>
              </a:defRPr>
            </a:lvl1pPr>
            <a:lvl2pPr marL="455613" indent="0">
              <a:buFontTx/>
              <a:buNone/>
              <a:defRPr sz="1500">
                <a:solidFill>
                  <a:schemeClr val="bg1"/>
                </a:solidFill>
                <a:latin typeface="Arial Narrow" pitchFamily="34" charset="0"/>
              </a:defRPr>
            </a:lvl2pPr>
            <a:lvl3pPr marL="914400" indent="0">
              <a:buFontTx/>
              <a:buNone/>
              <a:defRPr sz="1500">
                <a:solidFill>
                  <a:schemeClr val="bg1"/>
                </a:solidFill>
                <a:latin typeface="Arial Narrow" pitchFamily="34" charset="0"/>
              </a:defRPr>
            </a:lvl3pPr>
            <a:lvl4pPr marL="1371600" indent="0">
              <a:buFontTx/>
              <a:buNone/>
              <a:defRPr sz="1500">
                <a:solidFill>
                  <a:schemeClr val="bg1"/>
                </a:solidFill>
                <a:latin typeface="Arial Narrow" pitchFamily="34" charset="0"/>
              </a:defRPr>
            </a:lvl4pPr>
            <a:lvl5pPr marL="1828800" indent="0">
              <a:buFontTx/>
              <a:buNone/>
              <a:defRPr sz="1500">
                <a:solidFill>
                  <a:schemeClr val="bg1"/>
                </a:solidFill>
                <a:latin typeface="Arial Narrow" pitchFamily="34" charset="0"/>
              </a:defRPr>
            </a:lvl5pPr>
          </a:lstStyle>
          <a:p>
            <a:pPr lvl="0"/>
            <a:r>
              <a:rPr lang="en-US" dirty="0"/>
              <a:t>Click to Add Date</a:t>
            </a:r>
          </a:p>
        </p:txBody>
      </p:sp>
      <p:sp>
        <p:nvSpPr>
          <p:cNvPr id="16" name="Text Placeholder 10">
            <a:extLst>
              <a:ext uri="{FF2B5EF4-FFF2-40B4-BE49-F238E27FC236}">
                <a16:creationId xmlns:a16="http://schemas.microsoft.com/office/drawing/2014/main" id="{CDD86703-6F1E-40F2-8E18-356D4E92C5B3}"/>
              </a:ext>
            </a:extLst>
          </p:cNvPr>
          <p:cNvSpPr>
            <a:spLocks noGrp="1"/>
          </p:cNvSpPr>
          <p:nvPr>
            <p:ph type="body" sz="quarter" idx="20" hasCustomPrompt="1"/>
          </p:nvPr>
        </p:nvSpPr>
        <p:spPr>
          <a:xfrm rot="5400000">
            <a:off x="10388268" y="4150992"/>
            <a:ext cx="18288" cy="2743200"/>
          </a:xfrm>
          <a:solidFill>
            <a:schemeClr val="bg2"/>
          </a:solidFill>
          <a:ln>
            <a:noFill/>
          </a:ln>
        </p:spPr>
        <p:txBody>
          <a:bodyPr/>
          <a:lstStyle>
            <a:lvl1pPr marL="0" indent="0">
              <a:buNone/>
              <a:defRPr baseline="0"/>
            </a:lvl1pPr>
          </a:lstStyle>
          <a:p>
            <a:pPr lvl="0"/>
            <a:r>
              <a:rPr lang="en-US" dirty="0"/>
              <a:t> </a:t>
            </a:r>
          </a:p>
        </p:txBody>
      </p:sp>
      <p:sp>
        <p:nvSpPr>
          <p:cNvPr id="30" name="Text Placeholder 29">
            <a:extLst>
              <a:ext uri="{FF2B5EF4-FFF2-40B4-BE49-F238E27FC236}">
                <a16:creationId xmlns:a16="http://schemas.microsoft.com/office/drawing/2014/main" id="{3A6755E2-68D0-4887-A72E-4FEB2FC898DC}"/>
              </a:ext>
            </a:extLst>
          </p:cNvPr>
          <p:cNvSpPr>
            <a:spLocks noGrp="1"/>
          </p:cNvSpPr>
          <p:nvPr>
            <p:ph type="body" sz="quarter" idx="21" hasCustomPrompt="1"/>
          </p:nvPr>
        </p:nvSpPr>
        <p:spPr>
          <a:xfrm>
            <a:off x="9026525" y="6557190"/>
            <a:ext cx="2743200" cy="18288"/>
          </a:xfrm>
          <a:solidFill>
            <a:schemeClr val="bg2"/>
          </a:solidFill>
        </p:spPr>
        <p:txBody>
          <a:bodyPr/>
          <a:lstStyle>
            <a:lvl1pPr marL="0" indent="0">
              <a:buFontTx/>
              <a:buNone/>
              <a:defRPr sz="500"/>
            </a:lvl1pPr>
          </a:lstStyle>
          <a:p>
            <a:pPr lvl="0"/>
            <a:r>
              <a:rPr lang="en-US" dirty="0"/>
              <a:t> </a:t>
            </a:r>
          </a:p>
        </p:txBody>
      </p:sp>
      <p:pic>
        <p:nvPicPr>
          <p:cNvPr id="18" name="Picture 17">
            <a:extLst>
              <a:ext uri="{FF2B5EF4-FFF2-40B4-BE49-F238E27FC236}">
                <a16:creationId xmlns:a16="http://schemas.microsoft.com/office/drawing/2014/main" id="{AD847751-47CD-4190-A5A7-69580E03FD4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1521" y="1009180"/>
            <a:ext cx="2590732" cy="694879"/>
          </a:xfrm>
          <a:prstGeom prst="rect">
            <a:avLst/>
          </a:prstGeom>
        </p:spPr>
      </p:pic>
    </p:spTree>
    <p:extLst>
      <p:ext uri="{BB962C8B-B14F-4D97-AF65-F5344CB8AC3E}">
        <p14:creationId xmlns:p14="http://schemas.microsoft.com/office/powerpoint/2010/main" val="1256546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D72AECA-FACF-4269-900C-808C3D2AAE7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16130" y="314274"/>
            <a:ext cx="1285432" cy="344775"/>
          </a:xfrm>
          <a:prstGeom prst="rect">
            <a:avLst/>
          </a:prstGeom>
        </p:spPr>
      </p:pic>
      <p:grpSp>
        <p:nvGrpSpPr>
          <p:cNvPr id="2" name="Group 1">
            <a:extLst>
              <a:ext uri="{FF2B5EF4-FFF2-40B4-BE49-F238E27FC236}">
                <a16:creationId xmlns:a16="http://schemas.microsoft.com/office/drawing/2014/main" id="{6D274482-5A7A-42E8-A55B-2B79C89DF7CD}"/>
              </a:ext>
            </a:extLst>
          </p:cNvPr>
          <p:cNvGrpSpPr/>
          <p:nvPr userDrawn="1"/>
        </p:nvGrpSpPr>
        <p:grpSpPr>
          <a:xfrm>
            <a:off x="1" y="-442088"/>
            <a:ext cx="3898232" cy="7312120"/>
            <a:chOff x="1" y="-442088"/>
            <a:chExt cx="3898232" cy="7312120"/>
          </a:xfrm>
        </p:grpSpPr>
        <p:sp>
          <p:nvSpPr>
            <p:cNvPr id="26" name="Rectangle 4">
              <a:extLst>
                <a:ext uri="{FF2B5EF4-FFF2-40B4-BE49-F238E27FC236}">
                  <a16:creationId xmlns:a16="http://schemas.microsoft.com/office/drawing/2014/main" id="{C7FF789E-486F-4C2E-9D16-5E35C8FB8787}"/>
                </a:ext>
              </a:extLst>
            </p:cNvPr>
            <p:cNvSpPr/>
            <p:nvPr userDrawn="1"/>
          </p:nvSpPr>
          <p:spPr>
            <a:xfrm>
              <a:off x="1" y="-12032"/>
              <a:ext cx="3898232" cy="6877142"/>
            </a:xfrm>
            <a:custGeom>
              <a:avLst/>
              <a:gdLst>
                <a:gd name="connsiteX0" fmla="*/ 0 w 8385464"/>
                <a:gd name="connsiteY0" fmla="*/ 0 h 6858000"/>
                <a:gd name="connsiteX1" fmla="*/ 8385464 w 8385464"/>
                <a:gd name="connsiteY1" fmla="*/ 0 h 6858000"/>
                <a:gd name="connsiteX2" fmla="*/ 8385464 w 8385464"/>
                <a:gd name="connsiteY2" fmla="*/ 6858000 h 6858000"/>
                <a:gd name="connsiteX3" fmla="*/ 0 w 8385464"/>
                <a:gd name="connsiteY3" fmla="*/ 6858000 h 6858000"/>
                <a:gd name="connsiteX4" fmla="*/ 0 w 8385464"/>
                <a:gd name="connsiteY4" fmla="*/ 0 h 6858000"/>
                <a:gd name="connsiteX0" fmla="*/ 0 w 8395855"/>
                <a:gd name="connsiteY0" fmla="*/ 0 h 6858000"/>
                <a:gd name="connsiteX1" fmla="*/ 8385464 w 8395855"/>
                <a:gd name="connsiteY1" fmla="*/ 0 h 6858000"/>
                <a:gd name="connsiteX2" fmla="*/ 8395855 w 8395855"/>
                <a:gd name="connsiteY2" fmla="*/ 3408218 h 6858000"/>
                <a:gd name="connsiteX3" fmla="*/ 8385464 w 8395855"/>
                <a:gd name="connsiteY3" fmla="*/ 6858000 h 6858000"/>
                <a:gd name="connsiteX4" fmla="*/ 0 w 8395855"/>
                <a:gd name="connsiteY4" fmla="*/ 6858000 h 6858000"/>
                <a:gd name="connsiteX5" fmla="*/ 0 w 8395855"/>
                <a:gd name="connsiteY5" fmla="*/ 0 h 6858000"/>
                <a:gd name="connsiteX0" fmla="*/ 0 w 8385468"/>
                <a:gd name="connsiteY0" fmla="*/ 0 h 6858000"/>
                <a:gd name="connsiteX1" fmla="*/ 8385464 w 8385468"/>
                <a:gd name="connsiteY1" fmla="*/ 0 h 6858000"/>
                <a:gd name="connsiteX2" fmla="*/ 6286501 w 8385468"/>
                <a:gd name="connsiteY2" fmla="*/ 3512127 h 6858000"/>
                <a:gd name="connsiteX3" fmla="*/ 8385464 w 8385468"/>
                <a:gd name="connsiteY3" fmla="*/ 6858000 h 6858000"/>
                <a:gd name="connsiteX4" fmla="*/ 0 w 8385468"/>
                <a:gd name="connsiteY4" fmla="*/ 6858000 h 6858000"/>
                <a:gd name="connsiteX5" fmla="*/ 0 w 8385468"/>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74"/>
                <a:gd name="connsiteY0" fmla="*/ 0 h 6858000"/>
                <a:gd name="connsiteX1" fmla="*/ 8385464 w 8385474"/>
                <a:gd name="connsiteY1" fmla="*/ 0 h 6858000"/>
                <a:gd name="connsiteX2" fmla="*/ 6993083 w 8385474"/>
                <a:gd name="connsiteY2" fmla="*/ 3740727 h 6858000"/>
                <a:gd name="connsiteX3" fmla="*/ 8385464 w 8385474"/>
                <a:gd name="connsiteY3" fmla="*/ 6858000 h 6858000"/>
                <a:gd name="connsiteX4" fmla="*/ 0 w 8385474"/>
                <a:gd name="connsiteY4" fmla="*/ 6858000 h 6858000"/>
                <a:gd name="connsiteX5" fmla="*/ 0 w 8385474"/>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286501 w 8385464"/>
                <a:gd name="connsiteY2" fmla="*/ 4634345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89173"/>
                <a:gd name="connsiteX1" fmla="*/ 8385464 w 8385464"/>
                <a:gd name="connsiteY1" fmla="*/ 0 h 6889173"/>
                <a:gd name="connsiteX2" fmla="*/ 6286501 w 8385464"/>
                <a:gd name="connsiteY2" fmla="*/ 4634345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43698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877142"/>
                <a:gd name="connsiteX1" fmla="*/ 11367745 w 11367745"/>
                <a:gd name="connsiteY1" fmla="*/ 0 h 6877142"/>
                <a:gd name="connsiteX2" fmla="*/ 6255328 w 11367745"/>
                <a:gd name="connsiteY2" fmla="*/ 5041232 h 6877142"/>
                <a:gd name="connsiteX3" fmla="*/ 6808614 w 11367745"/>
                <a:gd name="connsiteY3" fmla="*/ 6877142 h 6877142"/>
                <a:gd name="connsiteX4" fmla="*/ 0 w 11367745"/>
                <a:gd name="connsiteY4" fmla="*/ 6870032 h 6877142"/>
                <a:gd name="connsiteX5" fmla="*/ 0 w 11367745"/>
                <a:gd name="connsiteY5" fmla="*/ 12032 h 6877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7745" h="6877142">
                  <a:moveTo>
                    <a:pt x="0" y="12032"/>
                  </a:moveTo>
                  <a:lnTo>
                    <a:pt x="11367745" y="0"/>
                  </a:lnTo>
                  <a:cubicBezTo>
                    <a:pt x="9493718" y="1572491"/>
                    <a:pt x="6951519" y="3543847"/>
                    <a:pt x="6255328" y="5041232"/>
                  </a:cubicBezTo>
                  <a:cubicBezTo>
                    <a:pt x="6698673" y="6357413"/>
                    <a:pt x="6282143" y="5425879"/>
                    <a:pt x="6808614" y="6877142"/>
                  </a:cubicBezTo>
                  <a:lnTo>
                    <a:pt x="0" y="6870032"/>
                  </a:lnTo>
                  <a:lnTo>
                    <a:pt x="0" y="12032"/>
                  </a:ln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5" name="Group 14">
              <a:extLst>
                <a:ext uri="{FF2B5EF4-FFF2-40B4-BE49-F238E27FC236}">
                  <a16:creationId xmlns:a16="http://schemas.microsoft.com/office/drawing/2014/main" id="{305DDAA3-EE5F-4DE5-A70D-7AF0BF397FDF}"/>
                </a:ext>
              </a:extLst>
            </p:cNvPr>
            <p:cNvGrpSpPr/>
            <p:nvPr userDrawn="1"/>
          </p:nvGrpSpPr>
          <p:grpSpPr>
            <a:xfrm>
              <a:off x="819916" y="-442088"/>
              <a:ext cx="2900783" cy="7312120"/>
              <a:chOff x="5192691" y="-436277"/>
              <a:chExt cx="2900783" cy="7312120"/>
            </a:xfrm>
          </p:grpSpPr>
          <p:sp>
            <p:nvSpPr>
              <p:cNvPr id="17" name="Right Triangle 3">
                <a:extLst>
                  <a:ext uri="{FF2B5EF4-FFF2-40B4-BE49-F238E27FC236}">
                    <a16:creationId xmlns:a16="http://schemas.microsoft.com/office/drawing/2014/main" id="{D96C8D74-86E3-410B-B30E-AC2092CF0437}"/>
                  </a:ext>
                </a:extLst>
              </p:cNvPr>
              <p:cNvSpPr/>
              <p:nvPr userDrawn="1"/>
            </p:nvSpPr>
            <p:spPr>
              <a:xfrm flipH="1">
                <a:off x="5192691" y="4248202"/>
                <a:ext cx="1505899" cy="2626242"/>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Lst>
                <a:ahLst/>
                <a:cxnLst>
                  <a:cxn ang="0">
                    <a:pos x="connsiteX0" y="connsiteY0"/>
                  </a:cxn>
                  <a:cxn ang="0">
                    <a:pos x="connsiteX1" y="connsiteY1"/>
                  </a:cxn>
                  <a:cxn ang="0">
                    <a:pos x="connsiteX2" y="connsiteY2"/>
                  </a:cxn>
                  <a:cxn ang="0">
                    <a:pos x="connsiteX3" y="connsiteY3"/>
                  </a:cxn>
                </a:cxnLst>
                <a:rect l="l" t="t" r="r" b="b"/>
                <a:pathLst>
                  <a:path w="1505899" h="2626242">
                    <a:moveTo>
                      <a:pt x="350874" y="2626242"/>
                    </a:moveTo>
                    <a:lnTo>
                      <a:pt x="0" y="0"/>
                    </a:lnTo>
                    <a:lnTo>
                      <a:pt x="1505899" y="2626242"/>
                    </a:lnTo>
                    <a:lnTo>
                      <a:pt x="350874" y="2626242"/>
                    </a:lnTo>
                    <a:close/>
                  </a:path>
                </a:pathLst>
              </a:custGeom>
              <a:gradFill>
                <a:gsLst>
                  <a:gs pos="2000">
                    <a:srgbClr val="62B53F"/>
                  </a:gs>
                  <a:gs pos="52000">
                    <a:srgbClr val="529533"/>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Right Triangle 3">
                <a:extLst>
                  <a:ext uri="{FF2B5EF4-FFF2-40B4-BE49-F238E27FC236}">
                    <a16:creationId xmlns:a16="http://schemas.microsoft.com/office/drawing/2014/main" id="{661AD5E9-89E6-47DA-8230-48C561B96C44}"/>
                  </a:ext>
                </a:extLst>
              </p:cNvPr>
              <p:cNvSpPr/>
              <p:nvPr userDrawn="1"/>
            </p:nvSpPr>
            <p:spPr>
              <a:xfrm>
                <a:off x="6009662" y="3824298"/>
                <a:ext cx="963639" cy="3051545"/>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 name="connsiteX0" fmla="*/ 0 w 1155025"/>
                  <a:gd name="connsiteY0" fmla="*/ 3051545 h 3051545"/>
                  <a:gd name="connsiteX1" fmla="*/ 733647 w 1155025"/>
                  <a:gd name="connsiteY1" fmla="*/ 0 h 3051545"/>
                  <a:gd name="connsiteX2" fmla="*/ 1155025 w 1155025"/>
                  <a:gd name="connsiteY2" fmla="*/ 3051545 h 3051545"/>
                  <a:gd name="connsiteX3" fmla="*/ 0 w 1155025"/>
                  <a:gd name="connsiteY3" fmla="*/ 3051545 h 3051545"/>
                  <a:gd name="connsiteX0" fmla="*/ 0 w 963639"/>
                  <a:gd name="connsiteY0" fmla="*/ 3051545 h 3051545"/>
                  <a:gd name="connsiteX1" fmla="*/ 733647 w 963639"/>
                  <a:gd name="connsiteY1" fmla="*/ 0 h 3051545"/>
                  <a:gd name="connsiteX2" fmla="*/ 963639 w 963639"/>
                  <a:gd name="connsiteY2" fmla="*/ 3051545 h 3051545"/>
                  <a:gd name="connsiteX3" fmla="*/ 0 w 963639"/>
                  <a:gd name="connsiteY3" fmla="*/ 3051545 h 3051545"/>
                  <a:gd name="connsiteX0" fmla="*/ 0 w 963639"/>
                  <a:gd name="connsiteY0" fmla="*/ 3051545 h 3051545"/>
                  <a:gd name="connsiteX1" fmla="*/ 754912 w 963639"/>
                  <a:gd name="connsiteY1" fmla="*/ 0 h 3051545"/>
                  <a:gd name="connsiteX2" fmla="*/ 963639 w 963639"/>
                  <a:gd name="connsiteY2" fmla="*/ 3051545 h 3051545"/>
                  <a:gd name="connsiteX3" fmla="*/ 0 w 963639"/>
                  <a:gd name="connsiteY3" fmla="*/ 3051545 h 3051545"/>
                </a:gdLst>
                <a:ahLst/>
                <a:cxnLst>
                  <a:cxn ang="0">
                    <a:pos x="connsiteX0" y="connsiteY0"/>
                  </a:cxn>
                  <a:cxn ang="0">
                    <a:pos x="connsiteX1" y="connsiteY1"/>
                  </a:cxn>
                  <a:cxn ang="0">
                    <a:pos x="connsiteX2" y="connsiteY2"/>
                  </a:cxn>
                  <a:cxn ang="0">
                    <a:pos x="connsiteX3" y="connsiteY3"/>
                  </a:cxn>
                </a:cxnLst>
                <a:rect l="l" t="t" r="r" b="b"/>
                <a:pathLst>
                  <a:path w="963639" h="3051545">
                    <a:moveTo>
                      <a:pt x="0" y="3051545"/>
                    </a:moveTo>
                    <a:lnTo>
                      <a:pt x="754912" y="0"/>
                    </a:lnTo>
                    <a:lnTo>
                      <a:pt x="963639" y="3051545"/>
                    </a:lnTo>
                    <a:lnTo>
                      <a:pt x="0" y="3051545"/>
                    </a:lnTo>
                    <a:close/>
                  </a:path>
                </a:pathLst>
              </a:custGeom>
              <a:gradFill>
                <a:gsLst>
                  <a:gs pos="27000">
                    <a:srgbClr val="5EAC3E"/>
                  </a:gs>
                  <a:gs pos="64000">
                    <a:srgbClr val="67BD42"/>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Right Triangle 3">
                <a:extLst>
                  <a:ext uri="{FF2B5EF4-FFF2-40B4-BE49-F238E27FC236}">
                    <a16:creationId xmlns:a16="http://schemas.microsoft.com/office/drawing/2014/main" id="{A7348C05-05B2-4D8B-8B2A-370D98103528}"/>
                  </a:ext>
                </a:extLst>
              </p:cNvPr>
              <p:cNvSpPr/>
              <p:nvPr userDrawn="1"/>
            </p:nvSpPr>
            <p:spPr>
              <a:xfrm rot="12173926">
                <a:off x="7078743" y="-436277"/>
                <a:ext cx="1014731" cy="5974885"/>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 name="connsiteX0" fmla="*/ 0 w 1155025"/>
                  <a:gd name="connsiteY0" fmla="*/ 3051545 h 3051545"/>
                  <a:gd name="connsiteX1" fmla="*/ 733647 w 1155025"/>
                  <a:gd name="connsiteY1" fmla="*/ 0 h 3051545"/>
                  <a:gd name="connsiteX2" fmla="*/ 1155025 w 1155025"/>
                  <a:gd name="connsiteY2" fmla="*/ 3051545 h 3051545"/>
                  <a:gd name="connsiteX3" fmla="*/ 0 w 1155025"/>
                  <a:gd name="connsiteY3" fmla="*/ 3051545 h 3051545"/>
                  <a:gd name="connsiteX0" fmla="*/ 0 w 963639"/>
                  <a:gd name="connsiteY0" fmla="*/ 3051545 h 3051545"/>
                  <a:gd name="connsiteX1" fmla="*/ 733647 w 963639"/>
                  <a:gd name="connsiteY1" fmla="*/ 0 h 3051545"/>
                  <a:gd name="connsiteX2" fmla="*/ 963639 w 963639"/>
                  <a:gd name="connsiteY2" fmla="*/ 3051545 h 3051545"/>
                  <a:gd name="connsiteX3" fmla="*/ 0 w 963639"/>
                  <a:gd name="connsiteY3" fmla="*/ 3051545 h 3051545"/>
                  <a:gd name="connsiteX0" fmla="*/ 0 w 963639"/>
                  <a:gd name="connsiteY0" fmla="*/ 3051545 h 3051545"/>
                  <a:gd name="connsiteX1" fmla="*/ 754912 w 963639"/>
                  <a:gd name="connsiteY1" fmla="*/ 0 h 3051545"/>
                  <a:gd name="connsiteX2" fmla="*/ 963639 w 963639"/>
                  <a:gd name="connsiteY2" fmla="*/ 3051545 h 3051545"/>
                  <a:gd name="connsiteX3" fmla="*/ 0 w 963639"/>
                  <a:gd name="connsiteY3" fmla="*/ 3051545 h 3051545"/>
                  <a:gd name="connsiteX0" fmla="*/ 0 w 1014731"/>
                  <a:gd name="connsiteY0" fmla="*/ 3477101 h 3477101"/>
                  <a:gd name="connsiteX1" fmla="*/ 806004 w 1014731"/>
                  <a:gd name="connsiteY1" fmla="*/ 0 h 3477101"/>
                  <a:gd name="connsiteX2" fmla="*/ 1014731 w 1014731"/>
                  <a:gd name="connsiteY2" fmla="*/ 3051545 h 3477101"/>
                  <a:gd name="connsiteX3" fmla="*/ 0 w 1014731"/>
                  <a:gd name="connsiteY3" fmla="*/ 3477101 h 3477101"/>
                  <a:gd name="connsiteX0" fmla="*/ 0 w 1014731"/>
                  <a:gd name="connsiteY0" fmla="*/ 5974885 h 5974885"/>
                  <a:gd name="connsiteX1" fmla="*/ 789755 w 1014731"/>
                  <a:gd name="connsiteY1" fmla="*/ 0 h 5974885"/>
                  <a:gd name="connsiteX2" fmla="*/ 1014731 w 1014731"/>
                  <a:gd name="connsiteY2" fmla="*/ 5549329 h 5974885"/>
                  <a:gd name="connsiteX3" fmla="*/ 0 w 1014731"/>
                  <a:gd name="connsiteY3" fmla="*/ 5974885 h 5974885"/>
                </a:gdLst>
                <a:ahLst/>
                <a:cxnLst>
                  <a:cxn ang="0">
                    <a:pos x="connsiteX0" y="connsiteY0"/>
                  </a:cxn>
                  <a:cxn ang="0">
                    <a:pos x="connsiteX1" y="connsiteY1"/>
                  </a:cxn>
                  <a:cxn ang="0">
                    <a:pos x="connsiteX2" y="connsiteY2"/>
                  </a:cxn>
                  <a:cxn ang="0">
                    <a:pos x="connsiteX3" y="connsiteY3"/>
                  </a:cxn>
                </a:cxnLst>
                <a:rect l="l" t="t" r="r" b="b"/>
                <a:pathLst>
                  <a:path w="1014731" h="5974885">
                    <a:moveTo>
                      <a:pt x="0" y="5974885"/>
                    </a:moveTo>
                    <a:lnTo>
                      <a:pt x="789755" y="0"/>
                    </a:lnTo>
                    <a:lnTo>
                      <a:pt x="1014731" y="5549329"/>
                    </a:lnTo>
                    <a:lnTo>
                      <a:pt x="0" y="5974885"/>
                    </a:lnTo>
                    <a:close/>
                  </a:path>
                </a:pathLst>
              </a:custGeom>
              <a:gradFill>
                <a:gsLst>
                  <a:gs pos="34000">
                    <a:schemeClr val="bg2"/>
                  </a:gs>
                  <a:gs pos="100000">
                    <a:srgbClr val="5BA23C"/>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sp>
        <p:nvSpPr>
          <p:cNvPr id="6"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20" name="Content Placeholder 3"/>
          <p:cNvSpPr>
            <a:spLocks noGrp="1"/>
          </p:cNvSpPr>
          <p:nvPr>
            <p:ph sz="half" idx="2" hasCustomPrompt="1"/>
          </p:nvPr>
        </p:nvSpPr>
        <p:spPr>
          <a:xfrm>
            <a:off x="4710223" y="980745"/>
            <a:ext cx="6113720" cy="5451953"/>
          </a:xfrm>
        </p:spPr>
        <p:txBody>
          <a:bodyPr anchor="ctr" anchorCtr="0">
            <a:noAutofit/>
          </a:bodyPr>
          <a:lstStyle>
            <a:lvl1pPr marL="274320" indent="-274320">
              <a:buClr>
                <a:schemeClr val="tx1"/>
              </a:buClr>
              <a:buFont typeface="Arial" panose="020B0604020202020204" pitchFamily="34" charset="0"/>
              <a:buChar char="•"/>
              <a:defRPr sz="2400">
                <a:solidFill>
                  <a:schemeClr val="tx1"/>
                </a:solidFill>
              </a:defRPr>
            </a:lvl1pPr>
            <a:lvl2pPr marL="658368" indent="-271463">
              <a:buClr>
                <a:schemeClr val="tx1">
                  <a:lumMod val="75000"/>
                </a:schemeClr>
              </a:buClr>
              <a:defRPr sz="2000">
                <a:solidFill>
                  <a:schemeClr val="tx1"/>
                </a:solidFill>
              </a:defRPr>
            </a:lvl2pPr>
            <a:lvl3pPr marL="914400" indent="-209550">
              <a:buClr>
                <a:schemeClr val="tx1">
                  <a:lumMod val="75000"/>
                </a:schemeClr>
              </a:buClr>
              <a:defRPr sz="1800">
                <a:solidFill>
                  <a:schemeClr val="tx1"/>
                </a:solidFill>
              </a:defRPr>
            </a:lvl3pPr>
            <a:lvl4pPr marL="1197864" indent="-209550">
              <a:buClr>
                <a:schemeClr val="tx1">
                  <a:lumMod val="75000"/>
                </a:schemeClr>
              </a:buClr>
              <a:defRPr sz="1600" baseline="0">
                <a:solidFill>
                  <a:schemeClr val="tx1"/>
                </a:solidFill>
              </a:defRPr>
            </a:lvl4pPr>
            <a:lvl5pPr marL="1444752" indent="-182563">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Rectangle 6">
            <a:extLst>
              <a:ext uri="{FF2B5EF4-FFF2-40B4-BE49-F238E27FC236}">
                <a16:creationId xmlns:a16="http://schemas.microsoft.com/office/drawing/2014/main" id="{6379CB8E-4EC2-4950-8A37-A893B5EE8695}"/>
              </a:ext>
            </a:extLst>
          </p:cNvPr>
          <p:cNvSpPr txBox="1">
            <a:spLocks noChangeArrowheads="1"/>
          </p:cNvSpPr>
          <p:nvPr userDrawn="1"/>
        </p:nvSpPr>
        <p:spPr bwMode="auto">
          <a:xfrm>
            <a:off x="11247120"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sp>
        <p:nvSpPr>
          <p:cNvPr id="12" name="TextBox 11">
            <a:extLst>
              <a:ext uri="{FF2B5EF4-FFF2-40B4-BE49-F238E27FC236}">
                <a16:creationId xmlns:a16="http://schemas.microsoft.com/office/drawing/2014/main" id="{6A5E9822-25BA-4A9B-997C-17913F255ED0}"/>
              </a:ext>
            </a:extLst>
          </p:cNvPr>
          <p:cNvSpPr txBox="1"/>
          <p:nvPr userDrawn="1"/>
        </p:nvSpPr>
        <p:spPr bwMode="white">
          <a:xfrm>
            <a:off x="515532" y="2105269"/>
            <a:ext cx="1810284" cy="435935"/>
          </a:xfrm>
          <a:prstGeom prst="rect">
            <a:avLst/>
          </a:prstGeom>
        </p:spPr>
        <p:txBody>
          <a:bodyPr vert="horz" wrap="square" lIns="91440" tIns="91440" rIns="91440" bIns="91440" rtlCol="0">
            <a:noAutofit/>
          </a:bodyPr>
          <a:lstStyle/>
          <a:p>
            <a:pPr algn="ctr"/>
            <a:r>
              <a:rPr lang="en-US" sz="2400" spc="300" dirty="0">
                <a:solidFill>
                  <a:schemeClr val="bg1"/>
                </a:solidFill>
              </a:rPr>
              <a:t>AGENDA</a:t>
            </a:r>
          </a:p>
        </p:txBody>
      </p:sp>
      <p:pic>
        <p:nvPicPr>
          <p:cNvPr id="13" name="Graphic 12">
            <a:extLst>
              <a:ext uri="{FF2B5EF4-FFF2-40B4-BE49-F238E27FC236}">
                <a16:creationId xmlns:a16="http://schemas.microsoft.com/office/drawing/2014/main" id="{A1946747-AE9D-4CCE-8150-606B07C8A20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7875" y="558761"/>
            <a:ext cx="2445418" cy="1558618"/>
          </a:xfrm>
          <a:prstGeom prst="rect">
            <a:avLst/>
          </a:prstGeom>
        </p:spPr>
      </p:pic>
    </p:spTree>
    <p:extLst>
      <p:ext uri="{BB962C8B-B14F-4D97-AF65-F5344CB8AC3E}">
        <p14:creationId xmlns:p14="http://schemas.microsoft.com/office/powerpoint/2010/main" val="281491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97761AA2-5CB0-4FF9-A4B9-A46AA56164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16130" y="314274"/>
            <a:ext cx="1285432" cy="344775"/>
          </a:xfrm>
          <a:prstGeom prst="rect">
            <a:avLst/>
          </a:prstGeom>
        </p:spPr>
      </p:pic>
      <p:sp>
        <p:nvSpPr>
          <p:cNvPr id="22" name="Title 21"/>
          <p:cNvSpPr>
            <a:spLocks noGrp="1"/>
          </p:cNvSpPr>
          <p:nvPr>
            <p:ph type="title" hasCustomPrompt="1"/>
          </p:nvPr>
        </p:nvSpPr>
        <p:spPr bwMode="gray">
          <a:xfrm>
            <a:off x="1577978" y="3820267"/>
            <a:ext cx="8162668" cy="812889"/>
          </a:xfrm>
        </p:spPr>
        <p:txBody>
          <a:bodyPr anchor="ctr" anchorCtr="0"/>
          <a:lstStyle>
            <a:lvl1pPr algn="l">
              <a:defRPr lang="en-US" sz="5400" dirty="0">
                <a:solidFill>
                  <a:schemeClr val="bg2"/>
                </a:solidFill>
              </a:defRPr>
            </a:lvl1pPr>
          </a:lstStyle>
          <a:p>
            <a:pPr marL="0" lvl="0">
              <a:lnSpc>
                <a:spcPct val="90000"/>
              </a:lnSpc>
              <a:spcBef>
                <a:spcPts val="1200"/>
              </a:spcBef>
            </a:pPr>
            <a:r>
              <a:rPr lang="en-US" dirty="0"/>
              <a:t>Click to </a:t>
            </a:r>
            <a:r>
              <a:rPr lang="en-US"/>
              <a:t>add title</a:t>
            </a:r>
            <a:endParaRPr lang="en-US" dirty="0"/>
          </a:p>
        </p:txBody>
      </p:sp>
      <p:grpSp>
        <p:nvGrpSpPr>
          <p:cNvPr id="2" name="Group 1">
            <a:extLst>
              <a:ext uri="{FF2B5EF4-FFF2-40B4-BE49-F238E27FC236}">
                <a16:creationId xmlns:a16="http://schemas.microsoft.com/office/drawing/2014/main" id="{A5FB7C47-AE33-4786-B8B7-7ECE41E10698}"/>
              </a:ext>
            </a:extLst>
          </p:cNvPr>
          <p:cNvGrpSpPr/>
          <p:nvPr userDrawn="1"/>
        </p:nvGrpSpPr>
        <p:grpSpPr>
          <a:xfrm>
            <a:off x="9260732" y="1084521"/>
            <a:ext cx="2966710" cy="5794744"/>
            <a:chOff x="9260732" y="1084521"/>
            <a:chExt cx="2966710" cy="5794744"/>
          </a:xfrm>
        </p:grpSpPr>
        <p:sp>
          <p:nvSpPr>
            <p:cNvPr id="18" name="Freeform: Shape 17">
              <a:extLst>
                <a:ext uri="{FF2B5EF4-FFF2-40B4-BE49-F238E27FC236}">
                  <a16:creationId xmlns:a16="http://schemas.microsoft.com/office/drawing/2014/main" id="{265F1314-BF98-4A68-8138-2CB07DB72EEB}"/>
                </a:ext>
              </a:extLst>
            </p:cNvPr>
            <p:cNvSpPr/>
            <p:nvPr userDrawn="1"/>
          </p:nvSpPr>
          <p:spPr>
            <a:xfrm>
              <a:off x="10758656" y="1088910"/>
              <a:ext cx="1445441" cy="5774567"/>
            </a:xfrm>
            <a:custGeom>
              <a:avLst/>
              <a:gdLst>
                <a:gd name="connsiteX0" fmla="*/ 1424763 w 1456660"/>
                <a:gd name="connsiteY0" fmla="*/ 2604977 h 5794744"/>
                <a:gd name="connsiteX1" fmla="*/ 1456660 w 1456660"/>
                <a:gd name="connsiteY1" fmla="*/ 0 h 5794744"/>
                <a:gd name="connsiteX2" fmla="*/ 0 w 1456660"/>
                <a:gd name="connsiteY2" fmla="*/ 5794744 h 5794744"/>
                <a:gd name="connsiteX3" fmla="*/ 148856 w 1456660"/>
                <a:gd name="connsiteY3" fmla="*/ 5773479 h 5794744"/>
                <a:gd name="connsiteX4" fmla="*/ 1424763 w 1456660"/>
                <a:gd name="connsiteY4" fmla="*/ 2604977 h 5794744"/>
                <a:gd name="connsiteX0" fmla="*/ 1424763 w 1456660"/>
                <a:gd name="connsiteY0" fmla="*/ 2604977 h 5777982"/>
                <a:gd name="connsiteX1" fmla="*/ 1456660 w 1456660"/>
                <a:gd name="connsiteY1" fmla="*/ 0 h 5777982"/>
                <a:gd name="connsiteX2" fmla="*/ 0 w 1456660"/>
                <a:gd name="connsiteY2" fmla="*/ 5777982 h 5777982"/>
                <a:gd name="connsiteX3" fmla="*/ 148856 w 1456660"/>
                <a:gd name="connsiteY3" fmla="*/ 5773479 h 5777982"/>
                <a:gd name="connsiteX4" fmla="*/ 1424763 w 1456660"/>
                <a:gd name="connsiteY4" fmla="*/ 2604977 h 5777982"/>
                <a:gd name="connsiteX0" fmla="*/ 1424763 w 1434221"/>
                <a:gd name="connsiteY0" fmla="*/ 2593803 h 5766808"/>
                <a:gd name="connsiteX1" fmla="*/ 1434221 w 1434221"/>
                <a:gd name="connsiteY1" fmla="*/ 0 h 5766808"/>
                <a:gd name="connsiteX2" fmla="*/ 0 w 1434221"/>
                <a:gd name="connsiteY2" fmla="*/ 5766808 h 5766808"/>
                <a:gd name="connsiteX3" fmla="*/ 148856 w 1434221"/>
                <a:gd name="connsiteY3" fmla="*/ 5762305 h 5766808"/>
                <a:gd name="connsiteX4" fmla="*/ 1424763 w 1434221"/>
                <a:gd name="connsiteY4" fmla="*/ 2593803 h 5766808"/>
                <a:gd name="connsiteX0" fmla="*/ 1435983 w 1445441"/>
                <a:gd name="connsiteY0" fmla="*/ 2593803 h 5762305"/>
                <a:gd name="connsiteX1" fmla="*/ 1445441 w 1445441"/>
                <a:gd name="connsiteY1" fmla="*/ 0 h 5762305"/>
                <a:gd name="connsiteX2" fmla="*/ 0 w 1445441"/>
                <a:gd name="connsiteY2" fmla="*/ 5750047 h 5762305"/>
                <a:gd name="connsiteX3" fmla="*/ 160076 w 1445441"/>
                <a:gd name="connsiteY3" fmla="*/ 5762305 h 5762305"/>
                <a:gd name="connsiteX4" fmla="*/ 1435983 w 1445441"/>
                <a:gd name="connsiteY4" fmla="*/ 2593803 h 5762305"/>
                <a:gd name="connsiteX0" fmla="*/ 1435983 w 1445441"/>
                <a:gd name="connsiteY0" fmla="*/ 2593803 h 5751132"/>
                <a:gd name="connsiteX1" fmla="*/ 1445441 w 1445441"/>
                <a:gd name="connsiteY1" fmla="*/ 0 h 5751132"/>
                <a:gd name="connsiteX2" fmla="*/ 0 w 1445441"/>
                <a:gd name="connsiteY2" fmla="*/ 5750047 h 5751132"/>
                <a:gd name="connsiteX3" fmla="*/ 160076 w 1445441"/>
                <a:gd name="connsiteY3" fmla="*/ 5751132 h 5751132"/>
                <a:gd name="connsiteX4" fmla="*/ 1435983 w 1445441"/>
                <a:gd name="connsiteY4" fmla="*/ 2593803 h 5751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441" h="5751132">
                  <a:moveTo>
                    <a:pt x="1435983" y="2593803"/>
                  </a:moveTo>
                  <a:cubicBezTo>
                    <a:pt x="1439136" y="1729202"/>
                    <a:pt x="1442288" y="864601"/>
                    <a:pt x="1445441" y="0"/>
                  </a:cubicBezTo>
                  <a:lnTo>
                    <a:pt x="0" y="5750047"/>
                  </a:lnTo>
                  <a:lnTo>
                    <a:pt x="160076" y="5751132"/>
                  </a:lnTo>
                  <a:lnTo>
                    <a:pt x="1435983" y="2593803"/>
                  </a:lnTo>
                  <a:close/>
                </a:path>
              </a:pathLst>
            </a:custGeom>
            <a:gradFill>
              <a:gsLst>
                <a:gs pos="34000">
                  <a:schemeClr val="bg2"/>
                </a:gs>
                <a:gs pos="68000">
                  <a:srgbClr val="5BA23C"/>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Freeform: Shape 18">
              <a:extLst>
                <a:ext uri="{FF2B5EF4-FFF2-40B4-BE49-F238E27FC236}">
                  <a16:creationId xmlns:a16="http://schemas.microsoft.com/office/drawing/2014/main" id="{521E371F-1A59-474E-B95B-89195D83A3E8}"/>
                </a:ext>
              </a:extLst>
            </p:cNvPr>
            <p:cNvSpPr/>
            <p:nvPr userDrawn="1"/>
          </p:nvSpPr>
          <p:spPr>
            <a:xfrm>
              <a:off x="10019490" y="3789410"/>
              <a:ext cx="1556426" cy="3083668"/>
            </a:xfrm>
            <a:custGeom>
              <a:avLst/>
              <a:gdLst>
                <a:gd name="connsiteX0" fmla="*/ 749030 w 1556426"/>
                <a:gd name="connsiteY0" fmla="*/ 3073940 h 3083668"/>
                <a:gd name="connsiteX1" fmla="*/ 0 w 1556426"/>
                <a:gd name="connsiteY1" fmla="*/ 3083668 h 3083668"/>
                <a:gd name="connsiteX2" fmla="*/ 1556426 w 1556426"/>
                <a:gd name="connsiteY2" fmla="*/ 0 h 3083668"/>
                <a:gd name="connsiteX3" fmla="*/ 749030 w 1556426"/>
                <a:gd name="connsiteY3" fmla="*/ 3073940 h 3083668"/>
                <a:gd name="connsiteX0" fmla="*/ 749030 w 1556426"/>
                <a:gd name="connsiteY0" fmla="*/ 3073940 h 3083668"/>
                <a:gd name="connsiteX1" fmla="*/ 0 w 1556426"/>
                <a:gd name="connsiteY1" fmla="*/ 3083668 h 3083668"/>
                <a:gd name="connsiteX2" fmla="*/ 1556426 w 1556426"/>
                <a:gd name="connsiteY2" fmla="*/ 0 h 3083668"/>
                <a:gd name="connsiteX3" fmla="*/ 749030 w 1556426"/>
                <a:gd name="connsiteY3" fmla="*/ 3073940 h 3083668"/>
                <a:gd name="connsiteX0" fmla="*/ 740065 w 1556426"/>
                <a:gd name="connsiteY0" fmla="*/ 3073940 h 3083668"/>
                <a:gd name="connsiteX1" fmla="*/ 0 w 1556426"/>
                <a:gd name="connsiteY1" fmla="*/ 3083668 h 3083668"/>
                <a:gd name="connsiteX2" fmla="*/ 1556426 w 1556426"/>
                <a:gd name="connsiteY2" fmla="*/ 0 h 3083668"/>
                <a:gd name="connsiteX3" fmla="*/ 740065 w 1556426"/>
                <a:gd name="connsiteY3" fmla="*/ 3073940 h 3083668"/>
              </a:gdLst>
              <a:ahLst/>
              <a:cxnLst>
                <a:cxn ang="0">
                  <a:pos x="connsiteX0" y="connsiteY0"/>
                </a:cxn>
                <a:cxn ang="0">
                  <a:pos x="connsiteX1" y="connsiteY1"/>
                </a:cxn>
                <a:cxn ang="0">
                  <a:pos x="connsiteX2" y="connsiteY2"/>
                </a:cxn>
                <a:cxn ang="0">
                  <a:pos x="connsiteX3" y="connsiteY3"/>
                </a:cxn>
              </a:cxnLst>
              <a:rect l="l" t="t" r="r" b="b"/>
              <a:pathLst>
                <a:path w="1556426" h="3083668">
                  <a:moveTo>
                    <a:pt x="740065" y="3073940"/>
                  </a:moveTo>
                  <a:lnTo>
                    <a:pt x="0" y="3083668"/>
                  </a:lnTo>
                  <a:lnTo>
                    <a:pt x="1556426" y="0"/>
                  </a:lnTo>
                  <a:lnTo>
                    <a:pt x="740065" y="3073940"/>
                  </a:lnTo>
                  <a:close/>
                </a:path>
              </a:pathLst>
            </a:custGeom>
            <a:gradFill>
              <a:gsLst>
                <a:gs pos="97000">
                  <a:srgbClr val="62B53F"/>
                </a:gs>
                <a:gs pos="100000">
                  <a:srgbClr val="529533"/>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Freeform: Shape 19">
              <a:extLst>
                <a:ext uri="{FF2B5EF4-FFF2-40B4-BE49-F238E27FC236}">
                  <a16:creationId xmlns:a16="http://schemas.microsoft.com/office/drawing/2014/main" id="{CE17FC41-0F0D-4F05-888B-05BC3B984146}"/>
                </a:ext>
              </a:extLst>
            </p:cNvPr>
            <p:cNvSpPr/>
            <p:nvPr userDrawn="1"/>
          </p:nvSpPr>
          <p:spPr>
            <a:xfrm>
              <a:off x="9260732" y="3322482"/>
              <a:ext cx="2422187" cy="3550596"/>
            </a:xfrm>
            <a:custGeom>
              <a:avLst/>
              <a:gdLst>
                <a:gd name="connsiteX0" fmla="*/ 2373549 w 2373549"/>
                <a:gd name="connsiteY0" fmla="*/ 0 h 3550596"/>
                <a:gd name="connsiteX1" fmla="*/ 2237362 w 2373549"/>
                <a:gd name="connsiteY1" fmla="*/ 651753 h 3550596"/>
                <a:gd name="connsiteX2" fmla="*/ 778213 w 2373549"/>
                <a:gd name="connsiteY2" fmla="*/ 3531141 h 3550596"/>
                <a:gd name="connsiteX3" fmla="*/ 0 w 2373549"/>
                <a:gd name="connsiteY3" fmla="*/ 3550596 h 3550596"/>
                <a:gd name="connsiteX4" fmla="*/ 2373549 w 2373549"/>
                <a:gd name="connsiteY4" fmla="*/ 0 h 3550596"/>
                <a:gd name="connsiteX0" fmla="*/ 2422187 w 2422187"/>
                <a:gd name="connsiteY0" fmla="*/ 0 h 3540868"/>
                <a:gd name="connsiteX1" fmla="*/ 2237362 w 2422187"/>
                <a:gd name="connsiteY1" fmla="*/ 642025 h 3540868"/>
                <a:gd name="connsiteX2" fmla="*/ 778213 w 2422187"/>
                <a:gd name="connsiteY2" fmla="*/ 3521413 h 3540868"/>
                <a:gd name="connsiteX3" fmla="*/ 0 w 2422187"/>
                <a:gd name="connsiteY3" fmla="*/ 3540868 h 3540868"/>
                <a:gd name="connsiteX4" fmla="*/ 2422187 w 2422187"/>
                <a:gd name="connsiteY4" fmla="*/ 0 h 3540868"/>
                <a:gd name="connsiteX0" fmla="*/ 2422187 w 2422187"/>
                <a:gd name="connsiteY0" fmla="*/ 0 h 3550596"/>
                <a:gd name="connsiteX1" fmla="*/ 2237362 w 2422187"/>
                <a:gd name="connsiteY1" fmla="*/ 642025 h 3550596"/>
                <a:gd name="connsiteX2" fmla="*/ 768485 w 2422187"/>
                <a:gd name="connsiteY2" fmla="*/ 3550596 h 3550596"/>
                <a:gd name="connsiteX3" fmla="*/ 0 w 2422187"/>
                <a:gd name="connsiteY3" fmla="*/ 3540868 h 3550596"/>
                <a:gd name="connsiteX4" fmla="*/ 2422187 w 2422187"/>
                <a:gd name="connsiteY4" fmla="*/ 0 h 355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2187" h="3550596">
                  <a:moveTo>
                    <a:pt x="2422187" y="0"/>
                  </a:moveTo>
                  <a:lnTo>
                    <a:pt x="2237362" y="642025"/>
                  </a:lnTo>
                  <a:lnTo>
                    <a:pt x="768485" y="3550596"/>
                  </a:lnTo>
                  <a:lnTo>
                    <a:pt x="0" y="3540868"/>
                  </a:lnTo>
                  <a:lnTo>
                    <a:pt x="2422187" y="0"/>
                  </a:lnTo>
                  <a:close/>
                </a:path>
              </a:pathLst>
            </a:custGeom>
            <a:gradFill>
              <a:gsLst>
                <a:gs pos="34000">
                  <a:schemeClr val="bg2"/>
                </a:gs>
                <a:gs pos="71000">
                  <a:srgbClr val="5BA23C"/>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 name="Right Triangle 20">
              <a:extLst>
                <a:ext uri="{FF2B5EF4-FFF2-40B4-BE49-F238E27FC236}">
                  <a16:creationId xmlns:a16="http://schemas.microsoft.com/office/drawing/2014/main" id="{890D0B16-11C5-4D6A-AA98-2355BA19EA7B}"/>
                </a:ext>
              </a:extLst>
            </p:cNvPr>
            <p:cNvSpPr/>
            <p:nvPr userDrawn="1"/>
          </p:nvSpPr>
          <p:spPr>
            <a:xfrm flipH="1">
              <a:off x="10871603" y="3370178"/>
              <a:ext cx="1327484" cy="3501998"/>
            </a:xfrm>
            <a:prstGeom prst="rtTriangl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Freeform: Shape 22">
              <a:extLst>
                <a:ext uri="{FF2B5EF4-FFF2-40B4-BE49-F238E27FC236}">
                  <a16:creationId xmlns:a16="http://schemas.microsoft.com/office/drawing/2014/main" id="{0A764A69-E67E-4D16-BC4B-51FC448F28CB}"/>
                </a:ext>
              </a:extLst>
            </p:cNvPr>
            <p:cNvSpPr/>
            <p:nvPr userDrawn="1"/>
          </p:nvSpPr>
          <p:spPr>
            <a:xfrm>
              <a:off x="10738884" y="1084521"/>
              <a:ext cx="1488558" cy="5794744"/>
            </a:xfrm>
            <a:custGeom>
              <a:avLst/>
              <a:gdLst>
                <a:gd name="connsiteX0" fmla="*/ 1446028 w 1488558"/>
                <a:gd name="connsiteY0" fmla="*/ 2658139 h 5794744"/>
                <a:gd name="connsiteX1" fmla="*/ 1446028 w 1488558"/>
                <a:gd name="connsiteY1" fmla="*/ 0 h 5794744"/>
                <a:gd name="connsiteX2" fmla="*/ 0 w 1488558"/>
                <a:gd name="connsiteY2" fmla="*/ 5794744 h 5794744"/>
                <a:gd name="connsiteX3" fmla="*/ 170121 w 1488558"/>
                <a:gd name="connsiteY3" fmla="*/ 5784112 h 5794744"/>
                <a:gd name="connsiteX4" fmla="*/ 1488558 w 1488558"/>
                <a:gd name="connsiteY4" fmla="*/ 2551814 h 5794744"/>
                <a:gd name="connsiteX5" fmla="*/ 1488558 w 1488558"/>
                <a:gd name="connsiteY5" fmla="*/ 2551814 h 5794744"/>
                <a:gd name="connsiteX6" fmla="*/ 1488558 w 1488558"/>
                <a:gd name="connsiteY6" fmla="*/ 2551814 h 579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8558" h="5794744">
                  <a:moveTo>
                    <a:pt x="1446028" y="2658139"/>
                  </a:moveTo>
                  <a:lnTo>
                    <a:pt x="1446028" y="0"/>
                  </a:lnTo>
                  <a:lnTo>
                    <a:pt x="0" y="5794744"/>
                  </a:lnTo>
                  <a:lnTo>
                    <a:pt x="170121" y="5784112"/>
                  </a:lnTo>
                  <a:lnTo>
                    <a:pt x="1488558" y="2551814"/>
                  </a:lnTo>
                  <a:lnTo>
                    <a:pt x="1488558" y="2551814"/>
                  </a:lnTo>
                  <a:lnTo>
                    <a:pt x="1488558" y="2551814"/>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6"/>
          <p:cNvSpPr txBox="1">
            <a:spLocks noChangeArrowheads="1"/>
          </p:cNvSpPr>
          <p:nvPr/>
        </p:nvSpPr>
        <p:spPr bwMode="white">
          <a:xfrm>
            <a:off x="11247120"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grpSp>
        <p:nvGrpSpPr>
          <p:cNvPr id="14" name="Group 13">
            <a:extLst>
              <a:ext uri="{FF2B5EF4-FFF2-40B4-BE49-F238E27FC236}">
                <a16:creationId xmlns:a16="http://schemas.microsoft.com/office/drawing/2014/main" id="{D3598208-AA80-467D-8193-8E836964952A}"/>
              </a:ext>
            </a:extLst>
          </p:cNvPr>
          <p:cNvGrpSpPr/>
          <p:nvPr userDrawn="1"/>
        </p:nvGrpSpPr>
        <p:grpSpPr>
          <a:xfrm>
            <a:off x="-6515" y="-465745"/>
            <a:ext cx="2284497" cy="7335777"/>
            <a:chOff x="-6515" y="-465745"/>
            <a:chExt cx="2284497" cy="7335777"/>
          </a:xfrm>
        </p:grpSpPr>
        <p:sp>
          <p:nvSpPr>
            <p:cNvPr id="15" name="Rectangle 4">
              <a:extLst>
                <a:ext uri="{FF2B5EF4-FFF2-40B4-BE49-F238E27FC236}">
                  <a16:creationId xmlns:a16="http://schemas.microsoft.com/office/drawing/2014/main" id="{46E2C9E0-78F4-4874-8B92-08E2A7C0061D}"/>
                </a:ext>
              </a:extLst>
            </p:cNvPr>
            <p:cNvSpPr/>
            <p:nvPr/>
          </p:nvSpPr>
          <p:spPr>
            <a:xfrm>
              <a:off x="0" y="-12032"/>
              <a:ext cx="2277982" cy="6870032"/>
            </a:xfrm>
            <a:custGeom>
              <a:avLst/>
              <a:gdLst>
                <a:gd name="connsiteX0" fmla="*/ 0 w 8385464"/>
                <a:gd name="connsiteY0" fmla="*/ 0 h 6858000"/>
                <a:gd name="connsiteX1" fmla="*/ 8385464 w 8385464"/>
                <a:gd name="connsiteY1" fmla="*/ 0 h 6858000"/>
                <a:gd name="connsiteX2" fmla="*/ 8385464 w 8385464"/>
                <a:gd name="connsiteY2" fmla="*/ 6858000 h 6858000"/>
                <a:gd name="connsiteX3" fmla="*/ 0 w 8385464"/>
                <a:gd name="connsiteY3" fmla="*/ 6858000 h 6858000"/>
                <a:gd name="connsiteX4" fmla="*/ 0 w 8385464"/>
                <a:gd name="connsiteY4" fmla="*/ 0 h 6858000"/>
                <a:gd name="connsiteX0" fmla="*/ 0 w 8395855"/>
                <a:gd name="connsiteY0" fmla="*/ 0 h 6858000"/>
                <a:gd name="connsiteX1" fmla="*/ 8385464 w 8395855"/>
                <a:gd name="connsiteY1" fmla="*/ 0 h 6858000"/>
                <a:gd name="connsiteX2" fmla="*/ 8395855 w 8395855"/>
                <a:gd name="connsiteY2" fmla="*/ 3408218 h 6858000"/>
                <a:gd name="connsiteX3" fmla="*/ 8385464 w 8395855"/>
                <a:gd name="connsiteY3" fmla="*/ 6858000 h 6858000"/>
                <a:gd name="connsiteX4" fmla="*/ 0 w 8395855"/>
                <a:gd name="connsiteY4" fmla="*/ 6858000 h 6858000"/>
                <a:gd name="connsiteX5" fmla="*/ 0 w 8395855"/>
                <a:gd name="connsiteY5" fmla="*/ 0 h 6858000"/>
                <a:gd name="connsiteX0" fmla="*/ 0 w 8385468"/>
                <a:gd name="connsiteY0" fmla="*/ 0 h 6858000"/>
                <a:gd name="connsiteX1" fmla="*/ 8385464 w 8385468"/>
                <a:gd name="connsiteY1" fmla="*/ 0 h 6858000"/>
                <a:gd name="connsiteX2" fmla="*/ 6286501 w 8385468"/>
                <a:gd name="connsiteY2" fmla="*/ 3512127 h 6858000"/>
                <a:gd name="connsiteX3" fmla="*/ 8385464 w 8385468"/>
                <a:gd name="connsiteY3" fmla="*/ 6858000 h 6858000"/>
                <a:gd name="connsiteX4" fmla="*/ 0 w 8385468"/>
                <a:gd name="connsiteY4" fmla="*/ 6858000 h 6858000"/>
                <a:gd name="connsiteX5" fmla="*/ 0 w 8385468"/>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74"/>
                <a:gd name="connsiteY0" fmla="*/ 0 h 6858000"/>
                <a:gd name="connsiteX1" fmla="*/ 8385464 w 8385474"/>
                <a:gd name="connsiteY1" fmla="*/ 0 h 6858000"/>
                <a:gd name="connsiteX2" fmla="*/ 6993083 w 8385474"/>
                <a:gd name="connsiteY2" fmla="*/ 3740727 h 6858000"/>
                <a:gd name="connsiteX3" fmla="*/ 8385464 w 8385474"/>
                <a:gd name="connsiteY3" fmla="*/ 6858000 h 6858000"/>
                <a:gd name="connsiteX4" fmla="*/ 0 w 8385474"/>
                <a:gd name="connsiteY4" fmla="*/ 6858000 h 6858000"/>
                <a:gd name="connsiteX5" fmla="*/ 0 w 8385474"/>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286501 w 8385464"/>
                <a:gd name="connsiteY2" fmla="*/ 4634345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89173"/>
                <a:gd name="connsiteX1" fmla="*/ 8385464 w 8385464"/>
                <a:gd name="connsiteY1" fmla="*/ 0 h 6889173"/>
                <a:gd name="connsiteX2" fmla="*/ 6286501 w 8385464"/>
                <a:gd name="connsiteY2" fmla="*/ 4634345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43698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877142"/>
                <a:gd name="connsiteX1" fmla="*/ 11367745 w 11367745"/>
                <a:gd name="connsiteY1" fmla="*/ 0 h 6877142"/>
                <a:gd name="connsiteX2" fmla="*/ 6255328 w 11367745"/>
                <a:gd name="connsiteY2" fmla="*/ 5041232 h 6877142"/>
                <a:gd name="connsiteX3" fmla="*/ 6808614 w 11367745"/>
                <a:gd name="connsiteY3" fmla="*/ 6877142 h 6877142"/>
                <a:gd name="connsiteX4" fmla="*/ 0 w 11367745"/>
                <a:gd name="connsiteY4" fmla="*/ 6870032 h 6877142"/>
                <a:gd name="connsiteX5" fmla="*/ 0 w 11367745"/>
                <a:gd name="connsiteY5" fmla="*/ 12032 h 6877142"/>
                <a:gd name="connsiteX0" fmla="*/ 0 w 11367745"/>
                <a:gd name="connsiteY0" fmla="*/ 12032 h 6877142"/>
                <a:gd name="connsiteX1" fmla="*/ 11367745 w 11367745"/>
                <a:gd name="connsiteY1" fmla="*/ 0 h 6877142"/>
                <a:gd name="connsiteX2" fmla="*/ 4933499 w 11367745"/>
                <a:gd name="connsiteY2" fmla="*/ 4207042 h 6877142"/>
                <a:gd name="connsiteX3" fmla="*/ 6808614 w 11367745"/>
                <a:gd name="connsiteY3" fmla="*/ 6877142 h 6877142"/>
                <a:gd name="connsiteX4" fmla="*/ 0 w 11367745"/>
                <a:gd name="connsiteY4" fmla="*/ 6870032 h 6877142"/>
                <a:gd name="connsiteX5" fmla="*/ 0 w 11367745"/>
                <a:gd name="connsiteY5" fmla="*/ 12032 h 6877142"/>
                <a:gd name="connsiteX0" fmla="*/ 0 w 11367745"/>
                <a:gd name="connsiteY0" fmla="*/ 12032 h 6877142"/>
                <a:gd name="connsiteX1" fmla="*/ 11367745 w 11367745"/>
                <a:gd name="connsiteY1" fmla="*/ 0 h 6877142"/>
                <a:gd name="connsiteX2" fmla="*/ 4933499 w 11367745"/>
                <a:gd name="connsiteY2" fmla="*/ 4207042 h 6877142"/>
                <a:gd name="connsiteX3" fmla="*/ 5354604 w 11367745"/>
                <a:gd name="connsiteY3" fmla="*/ 6877142 h 6877142"/>
                <a:gd name="connsiteX4" fmla="*/ 0 w 11367745"/>
                <a:gd name="connsiteY4" fmla="*/ 6870032 h 6877142"/>
                <a:gd name="connsiteX5" fmla="*/ 0 w 11367745"/>
                <a:gd name="connsiteY5" fmla="*/ 12032 h 6877142"/>
                <a:gd name="connsiteX0" fmla="*/ 0 w 11367745"/>
                <a:gd name="connsiteY0" fmla="*/ 12032 h 6877142"/>
                <a:gd name="connsiteX1" fmla="*/ 11367745 w 11367745"/>
                <a:gd name="connsiteY1" fmla="*/ 0 h 6877142"/>
                <a:gd name="connsiteX2" fmla="*/ 4933499 w 11367745"/>
                <a:gd name="connsiteY2" fmla="*/ 4207042 h 6877142"/>
                <a:gd name="connsiteX3" fmla="*/ 5354604 w 11367745"/>
                <a:gd name="connsiteY3" fmla="*/ 6877142 h 6877142"/>
                <a:gd name="connsiteX4" fmla="*/ 0 w 11367745"/>
                <a:gd name="connsiteY4" fmla="*/ 6870032 h 6877142"/>
                <a:gd name="connsiteX5" fmla="*/ 0 w 11367745"/>
                <a:gd name="connsiteY5" fmla="*/ 12032 h 6877142"/>
                <a:gd name="connsiteX0" fmla="*/ 0 w 11367745"/>
                <a:gd name="connsiteY0" fmla="*/ 12032 h 6877142"/>
                <a:gd name="connsiteX1" fmla="*/ 11367745 w 11367745"/>
                <a:gd name="connsiteY1" fmla="*/ 0 h 6877142"/>
                <a:gd name="connsiteX2" fmla="*/ 3507531 w 11367745"/>
                <a:gd name="connsiteY2" fmla="*/ 4207042 h 6877142"/>
                <a:gd name="connsiteX3" fmla="*/ 5354604 w 11367745"/>
                <a:gd name="connsiteY3" fmla="*/ 6877142 h 6877142"/>
                <a:gd name="connsiteX4" fmla="*/ 0 w 11367745"/>
                <a:gd name="connsiteY4" fmla="*/ 6870032 h 6877142"/>
                <a:gd name="connsiteX5" fmla="*/ 0 w 11367745"/>
                <a:gd name="connsiteY5" fmla="*/ 12032 h 6877142"/>
                <a:gd name="connsiteX0" fmla="*/ 0 w 11367745"/>
                <a:gd name="connsiteY0" fmla="*/ 12032 h 6870032"/>
                <a:gd name="connsiteX1" fmla="*/ 11367745 w 11367745"/>
                <a:gd name="connsiteY1" fmla="*/ 0 h 6870032"/>
                <a:gd name="connsiteX2" fmla="*/ 3507531 w 11367745"/>
                <a:gd name="connsiteY2" fmla="*/ 4207042 h 6870032"/>
                <a:gd name="connsiteX3" fmla="*/ 3976167 w 11367745"/>
                <a:gd name="connsiteY3" fmla="*/ 6839042 h 6870032"/>
                <a:gd name="connsiteX4" fmla="*/ 0 w 11367745"/>
                <a:gd name="connsiteY4" fmla="*/ 6870032 h 6870032"/>
                <a:gd name="connsiteX5" fmla="*/ 0 w 11367745"/>
                <a:gd name="connsiteY5" fmla="*/ 12032 h 687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7745" h="6870032">
                  <a:moveTo>
                    <a:pt x="0" y="12032"/>
                  </a:moveTo>
                  <a:lnTo>
                    <a:pt x="11367745" y="0"/>
                  </a:lnTo>
                  <a:cubicBezTo>
                    <a:pt x="9493718" y="1572491"/>
                    <a:pt x="4203722" y="2709657"/>
                    <a:pt x="3507531" y="4207042"/>
                  </a:cubicBezTo>
                  <a:cubicBezTo>
                    <a:pt x="3950876" y="5523223"/>
                    <a:pt x="3449696" y="5387779"/>
                    <a:pt x="3976167" y="6839042"/>
                  </a:cubicBezTo>
                  <a:lnTo>
                    <a:pt x="0" y="6870032"/>
                  </a:lnTo>
                  <a:lnTo>
                    <a:pt x="0" y="12032"/>
                  </a:ln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6" name="Right Triangle 3">
              <a:extLst>
                <a:ext uri="{FF2B5EF4-FFF2-40B4-BE49-F238E27FC236}">
                  <a16:creationId xmlns:a16="http://schemas.microsoft.com/office/drawing/2014/main" id="{56990D95-B6C6-4723-82D2-F9651330B7FE}"/>
                </a:ext>
              </a:extLst>
            </p:cNvPr>
            <p:cNvSpPr/>
            <p:nvPr/>
          </p:nvSpPr>
          <p:spPr>
            <a:xfrm flipH="1">
              <a:off x="-6515" y="4242391"/>
              <a:ext cx="712079" cy="2616194"/>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 name="connsiteX0" fmla="*/ 350874 w 712079"/>
                <a:gd name="connsiteY0" fmla="*/ 2626242 h 2626242"/>
                <a:gd name="connsiteX1" fmla="*/ 0 w 712079"/>
                <a:gd name="connsiteY1" fmla="*/ 0 h 2626242"/>
                <a:gd name="connsiteX2" fmla="*/ 712079 w 712079"/>
                <a:gd name="connsiteY2" fmla="*/ 1279763 h 2626242"/>
                <a:gd name="connsiteX3" fmla="*/ 350874 w 712079"/>
                <a:gd name="connsiteY3" fmla="*/ 2626242 h 2626242"/>
                <a:gd name="connsiteX0" fmla="*/ 692518 w 712079"/>
                <a:gd name="connsiteY0" fmla="*/ 2626242 h 2626242"/>
                <a:gd name="connsiteX1" fmla="*/ 0 w 712079"/>
                <a:gd name="connsiteY1" fmla="*/ 0 h 2626242"/>
                <a:gd name="connsiteX2" fmla="*/ 712079 w 712079"/>
                <a:gd name="connsiteY2" fmla="*/ 1279763 h 2626242"/>
                <a:gd name="connsiteX3" fmla="*/ 692518 w 712079"/>
                <a:gd name="connsiteY3" fmla="*/ 2626242 h 2626242"/>
                <a:gd name="connsiteX0" fmla="*/ 692518 w 712079"/>
                <a:gd name="connsiteY0" fmla="*/ 2626242 h 2626242"/>
                <a:gd name="connsiteX1" fmla="*/ 0 w 712079"/>
                <a:gd name="connsiteY1" fmla="*/ 0 h 2626242"/>
                <a:gd name="connsiteX2" fmla="*/ 712079 w 712079"/>
                <a:gd name="connsiteY2" fmla="*/ 1264691 h 2626242"/>
                <a:gd name="connsiteX3" fmla="*/ 692518 w 712079"/>
                <a:gd name="connsiteY3" fmla="*/ 2626242 h 2626242"/>
                <a:gd name="connsiteX0" fmla="*/ 702567 w 712079"/>
                <a:gd name="connsiteY0" fmla="*/ 2616194 h 2616194"/>
                <a:gd name="connsiteX1" fmla="*/ 0 w 712079"/>
                <a:gd name="connsiteY1" fmla="*/ 0 h 2616194"/>
                <a:gd name="connsiteX2" fmla="*/ 712079 w 712079"/>
                <a:gd name="connsiteY2" fmla="*/ 1264691 h 2616194"/>
                <a:gd name="connsiteX3" fmla="*/ 702567 w 712079"/>
                <a:gd name="connsiteY3" fmla="*/ 2616194 h 2616194"/>
                <a:gd name="connsiteX0" fmla="*/ 702567 w 712079"/>
                <a:gd name="connsiteY0" fmla="*/ 2616194 h 2616194"/>
                <a:gd name="connsiteX1" fmla="*/ 605080 w 712079"/>
                <a:gd name="connsiteY1" fmla="*/ 2258893 h 2616194"/>
                <a:gd name="connsiteX2" fmla="*/ 0 w 712079"/>
                <a:gd name="connsiteY2" fmla="*/ 0 h 2616194"/>
                <a:gd name="connsiteX3" fmla="*/ 712079 w 712079"/>
                <a:gd name="connsiteY3" fmla="*/ 1264691 h 2616194"/>
                <a:gd name="connsiteX4" fmla="*/ 702567 w 712079"/>
                <a:gd name="connsiteY4" fmla="*/ 2616194 h 2616194"/>
                <a:gd name="connsiteX0" fmla="*/ 702567 w 712079"/>
                <a:gd name="connsiteY0" fmla="*/ 2616194 h 2616194"/>
                <a:gd name="connsiteX1" fmla="*/ 665371 w 712079"/>
                <a:gd name="connsiteY1" fmla="*/ 2615609 h 2616194"/>
                <a:gd name="connsiteX2" fmla="*/ 0 w 712079"/>
                <a:gd name="connsiteY2" fmla="*/ 0 h 2616194"/>
                <a:gd name="connsiteX3" fmla="*/ 712079 w 712079"/>
                <a:gd name="connsiteY3" fmla="*/ 1264691 h 2616194"/>
                <a:gd name="connsiteX4" fmla="*/ 702567 w 712079"/>
                <a:gd name="connsiteY4" fmla="*/ 2616194 h 2616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079" h="2616194">
                  <a:moveTo>
                    <a:pt x="702567" y="2616194"/>
                  </a:moveTo>
                  <a:lnTo>
                    <a:pt x="665371" y="2615609"/>
                  </a:lnTo>
                  <a:lnTo>
                    <a:pt x="0" y="0"/>
                  </a:lnTo>
                  <a:lnTo>
                    <a:pt x="712079" y="1264691"/>
                  </a:lnTo>
                  <a:cubicBezTo>
                    <a:pt x="708908" y="1715192"/>
                    <a:pt x="705738" y="2165693"/>
                    <a:pt x="702567" y="2616194"/>
                  </a:cubicBezTo>
                  <a:close/>
                </a:path>
              </a:pathLst>
            </a:custGeom>
            <a:gradFill>
              <a:gsLst>
                <a:gs pos="2000">
                  <a:srgbClr val="62B53F"/>
                </a:gs>
                <a:gs pos="52000">
                  <a:srgbClr val="529533"/>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Right Triangle 3">
              <a:extLst>
                <a:ext uri="{FF2B5EF4-FFF2-40B4-BE49-F238E27FC236}">
                  <a16:creationId xmlns:a16="http://schemas.microsoft.com/office/drawing/2014/main" id="{EC9B2ECA-C14A-4E87-A3F3-80BB4481D7A8}"/>
                </a:ext>
              </a:extLst>
            </p:cNvPr>
            <p:cNvSpPr/>
            <p:nvPr/>
          </p:nvSpPr>
          <p:spPr>
            <a:xfrm>
              <a:off x="16636" y="3818487"/>
              <a:ext cx="963639" cy="3051545"/>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 name="connsiteX0" fmla="*/ 0 w 1155025"/>
                <a:gd name="connsiteY0" fmla="*/ 3051545 h 3051545"/>
                <a:gd name="connsiteX1" fmla="*/ 733647 w 1155025"/>
                <a:gd name="connsiteY1" fmla="*/ 0 h 3051545"/>
                <a:gd name="connsiteX2" fmla="*/ 1155025 w 1155025"/>
                <a:gd name="connsiteY2" fmla="*/ 3051545 h 3051545"/>
                <a:gd name="connsiteX3" fmla="*/ 0 w 1155025"/>
                <a:gd name="connsiteY3" fmla="*/ 3051545 h 3051545"/>
                <a:gd name="connsiteX0" fmla="*/ 0 w 963639"/>
                <a:gd name="connsiteY0" fmla="*/ 3051545 h 3051545"/>
                <a:gd name="connsiteX1" fmla="*/ 733647 w 963639"/>
                <a:gd name="connsiteY1" fmla="*/ 0 h 3051545"/>
                <a:gd name="connsiteX2" fmla="*/ 963639 w 963639"/>
                <a:gd name="connsiteY2" fmla="*/ 3051545 h 3051545"/>
                <a:gd name="connsiteX3" fmla="*/ 0 w 963639"/>
                <a:gd name="connsiteY3" fmla="*/ 3051545 h 3051545"/>
                <a:gd name="connsiteX0" fmla="*/ 0 w 963639"/>
                <a:gd name="connsiteY0" fmla="*/ 3051545 h 3051545"/>
                <a:gd name="connsiteX1" fmla="*/ 754912 w 963639"/>
                <a:gd name="connsiteY1" fmla="*/ 0 h 3051545"/>
                <a:gd name="connsiteX2" fmla="*/ 963639 w 963639"/>
                <a:gd name="connsiteY2" fmla="*/ 3051545 h 3051545"/>
                <a:gd name="connsiteX3" fmla="*/ 0 w 963639"/>
                <a:gd name="connsiteY3" fmla="*/ 3051545 h 3051545"/>
              </a:gdLst>
              <a:ahLst/>
              <a:cxnLst>
                <a:cxn ang="0">
                  <a:pos x="connsiteX0" y="connsiteY0"/>
                </a:cxn>
                <a:cxn ang="0">
                  <a:pos x="connsiteX1" y="connsiteY1"/>
                </a:cxn>
                <a:cxn ang="0">
                  <a:pos x="connsiteX2" y="connsiteY2"/>
                </a:cxn>
                <a:cxn ang="0">
                  <a:pos x="connsiteX3" y="connsiteY3"/>
                </a:cxn>
              </a:cxnLst>
              <a:rect l="l" t="t" r="r" b="b"/>
              <a:pathLst>
                <a:path w="963639" h="3051545">
                  <a:moveTo>
                    <a:pt x="0" y="3051545"/>
                  </a:moveTo>
                  <a:lnTo>
                    <a:pt x="754912" y="0"/>
                  </a:lnTo>
                  <a:lnTo>
                    <a:pt x="963639" y="3051545"/>
                  </a:lnTo>
                  <a:lnTo>
                    <a:pt x="0" y="3051545"/>
                  </a:lnTo>
                  <a:close/>
                </a:path>
              </a:pathLst>
            </a:custGeom>
            <a:gradFill>
              <a:gsLst>
                <a:gs pos="27000">
                  <a:srgbClr val="5EAC3E"/>
                </a:gs>
                <a:gs pos="64000">
                  <a:srgbClr val="67BD42"/>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4" name="Right Triangle 3">
              <a:extLst>
                <a:ext uri="{FF2B5EF4-FFF2-40B4-BE49-F238E27FC236}">
                  <a16:creationId xmlns:a16="http://schemas.microsoft.com/office/drawing/2014/main" id="{9AFA1F9D-E0DB-427A-8D67-2A3C457C3A94}"/>
                </a:ext>
              </a:extLst>
            </p:cNvPr>
            <p:cNvSpPr/>
            <p:nvPr/>
          </p:nvSpPr>
          <p:spPr>
            <a:xfrm rot="12173926">
              <a:off x="1003907" y="-465745"/>
              <a:ext cx="1014731" cy="6395388"/>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 name="connsiteX0" fmla="*/ 0 w 1155025"/>
                <a:gd name="connsiteY0" fmla="*/ 3051545 h 3051545"/>
                <a:gd name="connsiteX1" fmla="*/ 733647 w 1155025"/>
                <a:gd name="connsiteY1" fmla="*/ 0 h 3051545"/>
                <a:gd name="connsiteX2" fmla="*/ 1155025 w 1155025"/>
                <a:gd name="connsiteY2" fmla="*/ 3051545 h 3051545"/>
                <a:gd name="connsiteX3" fmla="*/ 0 w 1155025"/>
                <a:gd name="connsiteY3" fmla="*/ 3051545 h 3051545"/>
                <a:gd name="connsiteX0" fmla="*/ 0 w 963639"/>
                <a:gd name="connsiteY0" fmla="*/ 3051545 h 3051545"/>
                <a:gd name="connsiteX1" fmla="*/ 733647 w 963639"/>
                <a:gd name="connsiteY1" fmla="*/ 0 h 3051545"/>
                <a:gd name="connsiteX2" fmla="*/ 963639 w 963639"/>
                <a:gd name="connsiteY2" fmla="*/ 3051545 h 3051545"/>
                <a:gd name="connsiteX3" fmla="*/ 0 w 963639"/>
                <a:gd name="connsiteY3" fmla="*/ 3051545 h 3051545"/>
                <a:gd name="connsiteX0" fmla="*/ 0 w 963639"/>
                <a:gd name="connsiteY0" fmla="*/ 3051545 h 3051545"/>
                <a:gd name="connsiteX1" fmla="*/ 754912 w 963639"/>
                <a:gd name="connsiteY1" fmla="*/ 0 h 3051545"/>
                <a:gd name="connsiteX2" fmla="*/ 963639 w 963639"/>
                <a:gd name="connsiteY2" fmla="*/ 3051545 h 3051545"/>
                <a:gd name="connsiteX3" fmla="*/ 0 w 963639"/>
                <a:gd name="connsiteY3" fmla="*/ 3051545 h 3051545"/>
                <a:gd name="connsiteX0" fmla="*/ 0 w 1014731"/>
                <a:gd name="connsiteY0" fmla="*/ 3477101 h 3477101"/>
                <a:gd name="connsiteX1" fmla="*/ 806004 w 1014731"/>
                <a:gd name="connsiteY1" fmla="*/ 0 h 3477101"/>
                <a:gd name="connsiteX2" fmla="*/ 1014731 w 1014731"/>
                <a:gd name="connsiteY2" fmla="*/ 3051545 h 3477101"/>
                <a:gd name="connsiteX3" fmla="*/ 0 w 1014731"/>
                <a:gd name="connsiteY3" fmla="*/ 3477101 h 3477101"/>
                <a:gd name="connsiteX0" fmla="*/ 0 w 1014731"/>
                <a:gd name="connsiteY0" fmla="*/ 5974885 h 5974885"/>
                <a:gd name="connsiteX1" fmla="*/ 789755 w 1014731"/>
                <a:gd name="connsiteY1" fmla="*/ 0 h 5974885"/>
                <a:gd name="connsiteX2" fmla="*/ 1014731 w 1014731"/>
                <a:gd name="connsiteY2" fmla="*/ 5549329 h 5974885"/>
                <a:gd name="connsiteX3" fmla="*/ 0 w 1014731"/>
                <a:gd name="connsiteY3" fmla="*/ 5974885 h 5974885"/>
                <a:gd name="connsiteX0" fmla="*/ 0 w 1014731"/>
                <a:gd name="connsiteY0" fmla="*/ 7343100 h 7343100"/>
                <a:gd name="connsiteX1" fmla="*/ 978069 w 1014731"/>
                <a:gd name="connsiteY1" fmla="*/ 0 h 7343100"/>
                <a:gd name="connsiteX2" fmla="*/ 1014731 w 1014731"/>
                <a:gd name="connsiteY2" fmla="*/ 6917544 h 7343100"/>
                <a:gd name="connsiteX3" fmla="*/ 0 w 1014731"/>
                <a:gd name="connsiteY3" fmla="*/ 7343100 h 7343100"/>
                <a:gd name="connsiteX0" fmla="*/ 0 w 1014731"/>
                <a:gd name="connsiteY0" fmla="*/ 7503364 h 7503364"/>
                <a:gd name="connsiteX1" fmla="*/ 945205 w 1014731"/>
                <a:gd name="connsiteY1" fmla="*/ 0 h 7503364"/>
                <a:gd name="connsiteX2" fmla="*/ 1014731 w 1014731"/>
                <a:gd name="connsiteY2" fmla="*/ 7077808 h 7503364"/>
                <a:gd name="connsiteX3" fmla="*/ 0 w 1014731"/>
                <a:gd name="connsiteY3" fmla="*/ 7503364 h 7503364"/>
                <a:gd name="connsiteX0" fmla="*/ 0 w 1014731"/>
                <a:gd name="connsiteY0" fmla="*/ 7503364 h 7503364"/>
                <a:gd name="connsiteX1" fmla="*/ 762176 w 1014731"/>
                <a:gd name="connsiteY1" fmla="*/ 1360664 h 7503364"/>
                <a:gd name="connsiteX2" fmla="*/ 945205 w 1014731"/>
                <a:gd name="connsiteY2" fmla="*/ 0 h 7503364"/>
                <a:gd name="connsiteX3" fmla="*/ 1014731 w 1014731"/>
                <a:gd name="connsiteY3" fmla="*/ 7077808 h 7503364"/>
                <a:gd name="connsiteX4" fmla="*/ 0 w 1014731"/>
                <a:gd name="connsiteY4" fmla="*/ 7503364 h 7503364"/>
                <a:gd name="connsiteX0" fmla="*/ 0 w 1014731"/>
                <a:gd name="connsiteY0" fmla="*/ 7503364 h 7503364"/>
                <a:gd name="connsiteX1" fmla="*/ 793220 w 1014731"/>
                <a:gd name="connsiteY1" fmla="*/ 1227564 h 7503364"/>
                <a:gd name="connsiteX2" fmla="*/ 945205 w 1014731"/>
                <a:gd name="connsiteY2" fmla="*/ 0 h 7503364"/>
                <a:gd name="connsiteX3" fmla="*/ 1014731 w 1014731"/>
                <a:gd name="connsiteY3" fmla="*/ 7077808 h 7503364"/>
                <a:gd name="connsiteX4" fmla="*/ 0 w 1014731"/>
                <a:gd name="connsiteY4" fmla="*/ 7503364 h 7503364"/>
                <a:gd name="connsiteX0" fmla="*/ 0 w 1014731"/>
                <a:gd name="connsiteY0" fmla="*/ 6275800 h 6275800"/>
                <a:gd name="connsiteX1" fmla="*/ 793220 w 1014731"/>
                <a:gd name="connsiteY1" fmla="*/ 0 h 6275800"/>
                <a:gd name="connsiteX2" fmla="*/ 963930 w 1014731"/>
                <a:gd name="connsiteY2" fmla="*/ 237103 h 6275800"/>
                <a:gd name="connsiteX3" fmla="*/ 1014731 w 1014731"/>
                <a:gd name="connsiteY3" fmla="*/ 5850244 h 6275800"/>
                <a:gd name="connsiteX4" fmla="*/ 0 w 1014731"/>
                <a:gd name="connsiteY4" fmla="*/ 6275800 h 6275800"/>
                <a:gd name="connsiteX0" fmla="*/ 0 w 1014731"/>
                <a:gd name="connsiteY0" fmla="*/ 6321680 h 6321680"/>
                <a:gd name="connsiteX1" fmla="*/ 850196 w 1014731"/>
                <a:gd name="connsiteY1" fmla="*/ 0 h 6321680"/>
                <a:gd name="connsiteX2" fmla="*/ 963930 w 1014731"/>
                <a:gd name="connsiteY2" fmla="*/ 282983 h 6321680"/>
                <a:gd name="connsiteX3" fmla="*/ 1014731 w 1014731"/>
                <a:gd name="connsiteY3" fmla="*/ 5896124 h 6321680"/>
                <a:gd name="connsiteX4" fmla="*/ 0 w 1014731"/>
                <a:gd name="connsiteY4" fmla="*/ 6321680 h 6321680"/>
                <a:gd name="connsiteX0" fmla="*/ 0 w 1014731"/>
                <a:gd name="connsiteY0" fmla="*/ 6337721 h 6337721"/>
                <a:gd name="connsiteX1" fmla="*/ 810697 w 1014731"/>
                <a:gd name="connsiteY1" fmla="*/ 0 h 6337721"/>
                <a:gd name="connsiteX2" fmla="*/ 963930 w 1014731"/>
                <a:gd name="connsiteY2" fmla="*/ 299024 h 6337721"/>
                <a:gd name="connsiteX3" fmla="*/ 1014731 w 1014731"/>
                <a:gd name="connsiteY3" fmla="*/ 5912165 h 6337721"/>
                <a:gd name="connsiteX4" fmla="*/ 0 w 1014731"/>
                <a:gd name="connsiteY4" fmla="*/ 6337721 h 6337721"/>
                <a:gd name="connsiteX0" fmla="*/ 0 w 1014731"/>
                <a:gd name="connsiteY0" fmla="*/ 6337721 h 6337721"/>
                <a:gd name="connsiteX1" fmla="*/ 810697 w 1014731"/>
                <a:gd name="connsiteY1" fmla="*/ 0 h 6337721"/>
                <a:gd name="connsiteX2" fmla="*/ 961456 w 1014731"/>
                <a:gd name="connsiteY2" fmla="*/ 267345 h 6337721"/>
                <a:gd name="connsiteX3" fmla="*/ 1014731 w 1014731"/>
                <a:gd name="connsiteY3" fmla="*/ 5912165 h 6337721"/>
                <a:gd name="connsiteX4" fmla="*/ 0 w 1014731"/>
                <a:gd name="connsiteY4" fmla="*/ 6337721 h 6337721"/>
                <a:gd name="connsiteX0" fmla="*/ 0 w 1014731"/>
                <a:gd name="connsiteY0" fmla="*/ 6343586 h 6343586"/>
                <a:gd name="connsiteX1" fmla="*/ 824582 w 1014731"/>
                <a:gd name="connsiteY1" fmla="*/ 0 h 6343586"/>
                <a:gd name="connsiteX2" fmla="*/ 961456 w 1014731"/>
                <a:gd name="connsiteY2" fmla="*/ 273210 h 6343586"/>
                <a:gd name="connsiteX3" fmla="*/ 1014731 w 1014731"/>
                <a:gd name="connsiteY3" fmla="*/ 5918030 h 6343586"/>
                <a:gd name="connsiteX4" fmla="*/ 0 w 1014731"/>
                <a:gd name="connsiteY4" fmla="*/ 6343586 h 6343586"/>
                <a:gd name="connsiteX0" fmla="*/ 0 w 1014731"/>
                <a:gd name="connsiteY0" fmla="*/ 6343586 h 6343586"/>
                <a:gd name="connsiteX1" fmla="*/ 824582 w 1014731"/>
                <a:gd name="connsiteY1" fmla="*/ 0 h 6343586"/>
                <a:gd name="connsiteX2" fmla="*/ 945417 w 1014731"/>
                <a:gd name="connsiteY2" fmla="*/ 312710 h 6343586"/>
                <a:gd name="connsiteX3" fmla="*/ 1014731 w 1014731"/>
                <a:gd name="connsiteY3" fmla="*/ 5918030 h 6343586"/>
                <a:gd name="connsiteX4" fmla="*/ 0 w 1014731"/>
                <a:gd name="connsiteY4" fmla="*/ 6343586 h 6343586"/>
                <a:gd name="connsiteX0" fmla="*/ 0 w 1014731"/>
                <a:gd name="connsiteY0" fmla="*/ 6343586 h 6343586"/>
                <a:gd name="connsiteX1" fmla="*/ 824582 w 1014731"/>
                <a:gd name="connsiteY1" fmla="*/ 0 h 6343586"/>
                <a:gd name="connsiteX2" fmla="*/ 937597 w 1014731"/>
                <a:gd name="connsiteY2" fmla="*/ 294197 h 6343586"/>
                <a:gd name="connsiteX3" fmla="*/ 1014731 w 1014731"/>
                <a:gd name="connsiteY3" fmla="*/ 5918030 h 6343586"/>
                <a:gd name="connsiteX4" fmla="*/ 0 w 1014731"/>
                <a:gd name="connsiteY4" fmla="*/ 6343586 h 6343586"/>
                <a:gd name="connsiteX0" fmla="*/ 0 w 1014731"/>
                <a:gd name="connsiteY0" fmla="*/ 6343586 h 6343586"/>
                <a:gd name="connsiteX1" fmla="*/ 824582 w 1014731"/>
                <a:gd name="connsiteY1" fmla="*/ 0 h 6343586"/>
                <a:gd name="connsiteX2" fmla="*/ 942225 w 1014731"/>
                <a:gd name="connsiteY2" fmla="*/ 292242 h 6343586"/>
                <a:gd name="connsiteX3" fmla="*/ 1014731 w 1014731"/>
                <a:gd name="connsiteY3" fmla="*/ 5918030 h 6343586"/>
                <a:gd name="connsiteX4" fmla="*/ 0 w 1014731"/>
                <a:gd name="connsiteY4" fmla="*/ 6343586 h 6343586"/>
                <a:gd name="connsiteX0" fmla="*/ 0 w 1014731"/>
                <a:gd name="connsiteY0" fmla="*/ 6395388 h 6395388"/>
                <a:gd name="connsiteX1" fmla="*/ 796930 w 1014731"/>
                <a:gd name="connsiteY1" fmla="*/ 0 h 6395388"/>
                <a:gd name="connsiteX2" fmla="*/ 942225 w 1014731"/>
                <a:gd name="connsiteY2" fmla="*/ 344044 h 6395388"/>
                <a:gd name="connsiteX3" fmla="*/ 1014731 w 1014731"/>
                <a:gd name="connsiteY3" fmla="*/ 5969832 h 6395388"/>
                <a:gd name="connsiteX4" fmla="*/ 0 w 1014731"/>
                <a:gd name="connsiteY4" fmla="*/ 6395388 h 6395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731" h="6395388">
                  <a:moveTo>
                    <a:pt x="0" y="6395388"/>
                  </a:moveTo>
                  <a:lnTo>
                    <a:pt x="796930" y="0"/>
                  </a:lnTo>
                  <a:lnTo>
                    <a:pt x="942225" y="344044"/>
                  </a:lnTo>
                  <a:lnTo>
                    <a:pt x="1014731" y="5969832"/>
                  </a:lnTo>
                  <a:lnTo>
                    <a:pt x="0" y="6395388"/>
                  </a:lnTo>
                  <a:close/>
                </a:path>
              </a:pathLst>
            </a:custGeom>
            <a:gradFill>
              <a:gsLst>
                <a:gs pos="34000">
                  <a:schemeClr val="bg2"/>
                </a:gs>
                <a:gs pos="100000">
                  <a:srgbClr val="5BA23C"/>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263494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nchorCtr="0"/>
          <a:lstStyle>
            <a:lvl1pPr>
              <a:defRPr/>
            </a:lvl1pPr>
          </a:lstStyle>
          <a:p>
            <a:r>
              <a:rPr lang="en-US"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 No Footer">
    <p:spTree>
      <p:nvGrpSpPr>
        <p:cNvPr id="1" name=""/>
        <p:cNvGrpSpPr/>
        <p:nvPr/>
      </p:nvGrpSpPr>
      <p:grpSpPr>
        <a:xfrm>
          <a:off x="0" y="0"/>
          <a:ext cx="0" cy="0"/>
          <a:chOff x="0" y="0"/>
          <a:chExt cx="0" cy="0"/>
        </a:xfrm>
      </p:grpSpPr>
      <p:sp>
        <p:nvSpPr>
          <p:cNvPr id="2" name="Rectangle 1"/>
          <p:cNvSpPr/>
          <p:nvPr userDrawn="1"/>
        </p:nvSpPr>
        <p:spPr bwMode="gray">
          <a:xfrm>
            <a:off x="0" y="6400800"/>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8" name="Title 7"/>
          <p:cNvSpPr>
            <a:spLocks noGrp="1"/>
          </p:cNvSpPr>
          <p:nvPr>
            <p:ph type="title" hasCustomPrompt="1"/>
          </p:nvPr>
        </p:nvSpPr>
        <p:spPr/>
        <p:txBody>
          <a:bodyPr anchor="ctr" anchorCtr="0"/>
          <a:lstStyle>
            <a:lvl1pPr>
              <a:defRPr/>
            </a:lvl1pPr>
          </a:lstStyle>
          <a:p>
            <a:r>
              <a:rPr lang="en-US" dirty="0"/>
              <a:t>Click to add title</a:t>
            </a:r>
          </a:p>
        </p:txBody>
      </p:sp>
      <p:sp>
        <p:nvSpPr>
          <p:cNvPr id="5" name="Rectangle 6"/>
          <p:cNvSpPr txBox="1">
            <a:spLocks noChangeArrowheads="1"/>
          </p:cNvSpPr>
          <p:nvPr userDrawn="1"/>
        </p:nvSpPr>
        <p:spPr bwMode="auto">
          <a:xfrm>
            <a:off x="11247120"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spTree>
    <p:extLst>
      <p:ext uri="{BB962C8B-B14F-4D97-AF65-F5344CB8AC3E}">
        <p14:creationId xmlns:p14="http://schemas.microsoft.com/office/powerpoint/2010/main" val="60997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33715" y="1222375"/>
            <a:ext cx="5430358" cy="4956048"/>
          </a:xfrm>
        </p:spPr>
        <p:txBody>
          <a:bodyPr/>
          <a:lstStyle>
            <a:lvl1pPr>
              <a:defRPr sz="2400"/>
            </a:lvl1pPr>
            <a:lvl2pPr>
              <a:defRPr sz="2000"/>
            </a:lvl2pPr>
            <a:lvl3pPr>
              <a:defRPr sz="1800"/>
            </a:lvl3pPr>
            <a:lvl4pPr>
              <a:defRPr sz="1600"/>
            </a:lvl4pPr>
            <a:lvl5pPr>
              <a:defRPr sz="1400" baseline="0"/>
            </a:lvl5pPr>
            <a:lvl6pPr>
              <a:defRPr sz="2200"/>
            </a:lvl6pPr>
            <a:lvl7pPr>
              <a:defRPr sz="2200"/>
            </a:lvl7pPr>
            <a:lvl8pPr>
              <a:defRPr sz="2200"/>
            </a:lvl8pPr>
            <a:lvl9pPr>
              <a:defRPr sz="2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21143" y="1222375"/>
            <a:ext cx="5431536" cy="4956048"/>
          </a:xfrm>
        </p:spPr>
        <p:txBody>
          <a:bodyPr/>
          <a:lstStyle>
            <a:lvl1pPr>
              <a:defRPr sz="2400"/>
            </a:lvl1pPr>
            <a:lvl2pPr>
              <a:defRPr sz="2000"/>
            </a:lvl2pPr>
            <a:lvl3pPr>
              <a:defRPr sz="1800"/>
            </a:lvl3pPr>
            <a:lvl4pPr>
              <a:defRPr sz="1600"/>
            </a:lvl4pPr>
            <a:lvl5pPr>
              <a:defRPr sz="1400"/>
            </a:lvl5pPr>
            <a:lvl6pPr>
              <a:defRPr sz="2200"/>
            </a:lvl6pPr>
            <a:lvl7pPr>
              <a:defRPr sz="2200"/>
            </a:lvl7pPr>
            <a:lvl8pPr>
              <a:defRPr sz="2200"/>
            </a:lvl8pPr>
            <a:lvl9pPr>
              <a:defRPr sz="2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a:xfrm>
            <a:off x="406940" y="352321"/>
            <a:ext cx="10019950" cy="344710"/>
          </a:xfrm>
        </p:spPr>
        <p:txBody>
          <a:bodyPr vert="horz" lIns="0" tIns="0" rIns="0" bIns="0" rtlCol="0" anchor="ctr" anchorCtr="0">
            <a:noAutofit/>
          </a:bodyPr>
          <a:lstStyle>
            <a:lvl1pPr>
              <a:defRPr lang="en-US" dirty="0"/>
            </a:lvl1pPr>
          </a:lstStyle>
          <a:p>
            <a:pPr lvl="0"/>
            <a:r>
              <a:rPr lang="en-US"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8AEAC2A-3460-4B69-B0B3-710255B4A4DA}"/>
              </a:ext>
            </a:extLst>
          </p:cNvPr>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a:off x="10616130" y="314274"/>
            <a:ext cx="1285432" cy="344775"/>
          </a:xfrm>
          <a:prstGeom prst="rect">
            <a:avLst/>
          </a:prstGeom>
        </p:spPr>
      </p:pic>
      <p:sp>
        <p:nvSpPr>
          <p:cNvPr id="7" name="Right Triangle 6">
            <a:extLst>
              <a:ext uri="{FF2B5EF4-FFF2-40B4-BE49-F238E27FC236}">
                <a16:creationId xmlns:a16="http://schemas.microsoft.com/office/drawing/2014/main" id="{C2164E37-B9EF-4F5C-BAC3-99D4D9B95273}"/>
              </a:ext>
            </a:extLst>
          </p:cNvPr>
          <p:cNvSpPr/>
          <p:nvPr userDrawn="1"/>
        </p:nvSpPr>
        <p:spPr>
          <a:xfrm>
            <a:off x="0" y="6458381"/>
            <a:ext cx="10332720" cy="399619"/>
          </a:xfrm>
          <a:prstGeom prst="rtTriangl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ight Triangle 9">
            <a:extLst>
              <a:ext uri="{FF2B5EF4-FFF2-40B4-BE49-F238E27FC236}">
                <a16:creationId xmlns:a16="http://schemas.microsoft.com/office/drawing/2014/main" id="{5445847A-EA61-43F6-AC67-FDC7D6323393}"/>
              </a:ext>
            </a:extLst>
          </p:cNvPr>
          <p:cNvSpPr/>
          <p:nvPr userDrawn="1"/>
        </p:nvSpPr>
        <p:spPr>
          <a:xfrm flipH="1">
            <a:off x="1859280" y="6463405"/>
            <a:ext cx="10332720" cy="399619"/>
          </a:xfrm>
          <a:prstGeom prst="rtTriangle">
            <a:avLst/>
          </a:prstGeom>
          <a:gradFill>
            <a:gsLst>
              <a:gs pos="2000">
                <a:schemeClr val="bg2">
                  <a:lumMod val="50000"/>
                </a:schemeClr>
              </a:gs>
              <a:gs pos="33000">
                <a:schemeClr val="bg2"/>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endParaRPr>
          </a:p>
        </p:txBody>
      </p:sp>
      <p:sp>
        <p:nvSpPr>
          <p:cNvPr id="2" name="Title Placeholder 1"/>
          <p:cNvSpPr>
            <a:spLocks noGrp="1"/>
          </p:cNvSpPr>
          <p:nvPr>
            <p:ph type="title"/>
          </p:nvPr>
        </p:nvSpPr>
        <p:spPr>
          <a:xfrm>
            <a:off x="406939" y="352321"/>
            <a:ext cx="10033597" cy="344710"/>
          </a:xfrm>
          <a:prstGeom prst="rect">
            <a:avLst/>
          </a:prstGeom>
        </p:spPr>
        <p:txBody>
          <a:bodyPr vert="horz" lIns="0" tIns="0" rIns="0" bIns="0" rtlCol="0" anchor="ctr" anchorCtr="0">
            <a:noAutofit/>
          </a:bodyPr>
          <a:lstStyle/>
          <a:p>
            <a:r>
              <a:rPr lang="en-US" dirty="0"/>
              <a:t>Click to add title</a:t>
            </a:r>
          </a:p>
        </p:txBody>
      </p:sp>
      <p:sp>
        <p:nvSpPr>
          <p:cNvPr id="3" name="Text Placeholder 2"/>
          <p:cNvSpPr>
            <a:spLocks noGrp="1"/>
          </p:cNvSpPr>
          <p:nvPr>
            <p:ph type="body" idx="1"/>
          </p:nvPr>
        </p:nvSpPr>
        <p:spPr>
          <a:xfrm>
            <a:off x="428953" y="1222375"/>
            <a:ext cx="10879943" cy="4956048"/>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txBox="1">
            <a:spLocks noChangeArrowheads="1"/>
          </p:cNvSpPr>
          <p:nvPr/>
        </p:nvSpPr>
        <p:spPr bwMode="ltGray">
          <a:xfrm>
            <a:off x="11247120"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Tree>
  </p:cSld>
  <p:clrMap bg1="lt1" tx1="dk1" bg2="lt2" tx2="dk2" accent1="accent1" accent2="accent2" accent3="accent3" accent4="accent4" accent5="accent5" accent6="accent6" hlink="hlink" folHlink="folHlink"/>
  <p:sldLayoutIdLst>
    <p:sldLayoutId id="2147483774" r:id="rId1"/>
    <p:sldLayoutId id="2147483650" r:id="rId2"/>
    <p:sldLayoutId id="2147483703" r:id="rId3"/>
    <p:sldLayoutId id="2147483805" r:id="rId4"/>
    <p:sldLayoutId id="2147483708" r:id="rId5"/>
    <p:sldLayoutId id="2147483725" r:id="rId6"/>
    <p:sldLayoutId id="2147483654" r:id="rId7"/>
    <p:sldLayoutId id="2147483716" r:id="rId8"/>
    <p:sldLayoutId id="2147483652" r:id="rId9"/>
    <p:sldLayoutId id="2147483653" r:id="rId10"/>
    <p:sldLayoutId id="2147483657" r:id="rId11"/>
    <p:sldLayoutId id="2147483656" r:id="rId12"/>
    <p:sldLayoutId id="2147483811" r:id="rId13"/>
    <p:sldLayoutId id="2147483807" r:id="rId14"/>
    <p:sldLayoutId id="2147483810" r:id="rId15"/>
    <p:sldLayoutId id="2147483767" r:id="rId16"/>
    <p:sldLayoutId id="2147483754" r:id="rId17"/>
    <p:sldLayoutId id="2147483686" r:id="rId18"/>
    <p:sldLayoutId id="2147483769" r:id="rId19"/>
    <p:sldLayoutId id="2147483768" r:id="rId20"/>
    <p:sldLayoutId id="2147483701" r:id="rId21"/>
    <p:sldLayoutId id="2147483815" r:id="rId22"/>
    <p:sldLayoutId id="2147483817" r:id="rId23"/>
    <p:sldLayoutId id="2147483822" r:id="rId24"/>
  </p:sldLayoutIdLst>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hf sldNum="0" hdr="0" dt="0"/>
  <p:txStyles>
    <p:titleStyle>
      <a:lvl1pPr algn="l" defTabSz="1086775" rtl="0" eaLnBrk="1" latinLnBrk="0" hangingPunct="1">
        <a:lnSpc>
          <a:spcPct val="80000"/>
        </a:lnSpc>
        <a:spcBef>
          <a:spcPct val="0"/>
        </a:spcBef>
        <a:buNone/>
        <a:defRPr sz="3200" b="0" kern="1200" cap="all" baseline="0">
          <a:solidFill>
            <a:schemeClr val="bg2"/>
          </a:solidFill>
          <a:latin typeface="+mj-lt"/>
          <a:ea typeface="+mj-ea"/>
          <a:cs typeface="+mj-cs"/>
        </a:defRPr>
      </a:lvl1pPr>
    </p:titleStyle>
    <p:bodyStyle>
      <a:lvl1pPr marL="273582" indent="-273582" algn="l" defTabSz="1086775"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658368" indent="-271694" algn="l" defTabSz="1086775" rtl="0" eaLnBrk="1" latinLnBrk="0" hangingPunct="1">
        <a:lnSpc>
          <a:spcPct val="90000"/>
        </a:lnSpc>
        <a:spcBef>
          <a:spcPts val="400"/>
        </a:spcBef>
        <a:spcAft>
          <a:spcPts val="0"/>
        </a:spcAft>
        <a:buFont typeface="Arial" pitchFamily="34" charset="0"/>
        <a:buChar char="–"/>
        <a:defRPr sz="2000" kern="1200">
          <a:solidFill>
            <a:schemeClr val="tx1"/>
          </a:solidFill>
          <a:latin typeface="+mn-lt"/>
          <a:ea typeface="+mn-ea"/>
          <a:cs typeface="+mn-cs"/>
        </a:defRPr>
      </a:lvl2pPr>
      <a:lvl3pPr marL="914400" indent="-210312" algn="l" defTabSz="1290546" rtl="0" eaLnBrk="1" latinLnBrk="0" hangingPunct="1">
        <a:lnSpc>
          <a:spcPct val="90000"/>
        </a:lnSpc>
        <a:spcBef>
          <a:spcPts val="200"/>
        </a:spcBef>
        <a:spcAft>
          <a:spcPts val="0"/>
        </a:spcAft>
        <a:buFont typeface="Arial" pitchFamily="34" charset="0"/>
        <a:buChar char="•"/>
        <a:defRPr sz="1800" kern="1200">
          <a:solidFill>
            <a:schemeClr val="tx1"/>
          </a:solidFill>
          <a:latin typeface="+mn-lt"/>
          <a:ea typeface="+mn-ea"/>
          <a:cs typeface="+mn-cs"/>
        </a:defRPr>
      </a:lvl3pPr>
      <a:lvl4pPr marL="1197864" indent="-210312" algn="l" defTabSz="1086775" rtl="0" eaLnBrk="1" latinLnBrk="0" hangingPunct="1">
        <a:lnSpc>
          <a:spcPct val="90000"/>
        </a:lnSpc>
        <a:spcBef>
          <a:spcPts val="200"/>
        </a:spcBef>
        <a:spcAft>
          <a:spcPts val="0"/>
        </a:spcAft>
        <a:buFont typeface="Arial" pitchFamily="34" charset="0"/>
        <a:buChar char="–"/>
        <a:defRPr sz="1600" kern="1200" baseline="0">
          <a:solidFill>
            <a:schemeClr val="tx1"/>
          </a:solidFill>
          <a:latin typeface="+mn-lt"/>
          <a:ea typeface="+mn-ea"/>
          <a:cs typeface="+mn-cs"/>
        </a:defRPr>
      </a:lvl4pPr>
      <a:lvl5pPr marL="1444752" indent="-182880" algn="l" defTabSz="1086775" rtl="0" eaLnBrk="1" latinLnBrk="0" hangingPunct="1">
        <a:lnSpc>
          <a:spcPct val="90000"/>
        </a:lnSpc>
        <a:spcBef>
          <a:spcPts val="200"/>
        </a:spcBef>
        <a:spcAft>
          <a:spcPts val="0"/>
        </a:spcAft>
        <a:buFont typeface="Arial" pitchFamily="34" charset="0"/>
        <a:buChar char="»"/>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6775" rtl="0" eaLnBrk="1" latinLnBrk="0" hangingPunct="1">
        <a:defRPr sz="2200" kern="1200">
          <a:solidFill>
            <a:schemeClr val="tx1"/>
          </a:solidFill>
          <a:latin typeface="+mn-lt"/>
          <a:ea typeface="+mn-ea"/>
          <a:cs typeface="+mn-cs"/>
        </a:defRPr>
      </a:lvl1pPr>
      <a:lvl2pPr marL="543388" algn="l" defTabSz="1086775" rtl="0" eaLnBrk="1" latinLnBrk="0" hangingPunct="1">
        <a:defRPr sz="2200" kern="1200">
          <a:solidFill>
            <a:schemeClr val="tx1"/>
          </a:solidFill>
          <a:latin typeface="+mn-lt"/>
          <a:ea typeface="+mn-ea"/>
          <a:cs typeface="+mn-cs"/>
        </a:defRPr>
      </a:lvl2pPr>
      <a:lvl3pPr marL="1086775" algn="l" defTabSz="1086775" rtl="0" eaLnBrk="1" latinLnBrk="0" hangingPunct="1">
        <a:defRPr sz="2200" kern="1200">
          <a:solidFill>
            <a:schemeClr val="tx1"/>
          </a:solidFill>
          <a:latin typeface="+mn-lt"/>
          <a:ea typeface="+mn-ea"/>
          <a:cs typeface="+mn-cs"/>
        </a:defRPr>
      </a:lvl3pPr>
      <a:lvl4pPr marL="1630163" algn="l" defTabSz="1086775" rtl="0" eaLnBrk="1" latinLnBrk="0" hangingPunct="1">
        <a:defRPr sz="2200" kern="1200">
          <a:solidFill>
            <a:schemeClr val="tx1"/>
          </a:solidFill>
          <a:latin typeface="+mn-lt"/>
          <a:ea typeface="+mn-ea"/>
          <a:cs typeface="+mn-cs"/>
        </a:defRPr>
      </a:lvl4pPr>
      <a:lvl5pPr marL="2173551" algn="l" defTabSz="1086775" rtl="0" eaLnBrk="1" latinLnBrk="0" hangingPunct="1">
        <a:defRPr sz="2200" kern="1200">
          <a:solidFill>
            <a:schemeClr val="tx1"/>
          </a:solidFill>
          <a:latin typeface="+mn-lt"/>
          <a:ea typeface="+mn-ea"/>
          <a:cs typeface="+mn-cs"/>
        </a:defRPr>
      </a:lvl5pPr>
      <a:lvl6pPr marL="2716938" algn="l" defTabSz="1086775" rtl="0" eaLnBrk="1" latinLnBrk="0" hangingPunct="1">
        <a:defRPr sz="2200" kern="1200">
          <a:solidFill>
            <a:schemeClr val="tx1"/>
          </a:solidFill>
          <a:latin typeface="+mn-lt"/>
          <a:ea typeface="+mn-ea"/>
          <a:cs typeface="+mn-cs"/>
        </a:defRPr>
      </a:lvl6pPr>
      <a:lvl7pPr marL="3260326" algn="l" defTabSz="1086775" rtl="0" eaLnBrk="1" latinLnBrk="0" hangingPunct="1">
        <a:defRPr sz="2200" kern="1200">
          <a:solidFill>
            <a:schemeClr val="tx1"/>
          </a:solidFill>
          <a:latin typeface="+mn-lt"/>
          <a:ea typeface="+mn-ea"/>
          <a:cs typeface="+mn-cs"/>
        </a:defRPr>
      </a:lvl7pPr>
      <a:lvl8pPr marL="3803713" algn="l" defTabSz="1086775" rtl="0" eaLnBrk="1" latinLnBrk="0" hangingPunct="1">
        <a:defRPr sz="2200" kern="1200">
          <a:solidFill>
            <a:schemeClr val="tx1"/>
          </a:solidFill>
          <a:latin typeface="+mn-lt"/>
          <a:ea typeface="+mn-ea"/>
          <a:cs typeface="+mn-cs"/>
        </a:defRPr>
      </a:lvl8pPr>
      <a:lvl9pPr marL="4347102" algn="l" defTabSz="1086775"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youtube.com/user/vuforia/video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youtube.com/user/vuforia"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library.vuforia.com/articles/Training/getting-started-with-vuforia-in-unity.html"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YKSYWrXsLyE" TargetMode="External"/><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32.jpeg"/><Relationship Id="rId5" Type="http://schemas.openxmlformats.org/officeDocument/2006/relationships/hyperlink" Target="https://vuforia.com/case-studies/daimler.html" TargetMode="Externa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34.png"/><Relationship Id="rId5" Type="http://schemas.openxmlformats.org/officeDocument/2006/relationships/hyperlink" Target="https://vuforia.com/case-studies/lykan.html" TargetMode="External"/><Relationship Id="rId4" Type="http://schemas.openxmlformats.org/officeDocument/2006/relationships/hyperlink" Target="https://www.youtube.com/watch?v=T5Fl08WHeDk&amp;t"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UiSMGf931CA" TargetMode="External"/><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vuforia.com/case-studies/lego-nexo-knight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Vuforia Engine </a:t>
            </a:r>
            <a:r>
              <a:rPr lang="en-US" sz="3200" dirty="0"/>
              <a:t>Technical Presentation</a:t>
            </a:r>
          </a:p>
        </p:txBody>
      </p:sp>
      <p:sp>
        <p:nvSpPr>
          <p:cNvPr id="13" name="Subtitle 4">
            <a:extLst>
              <a:ext uri="{FF2B5EF4-FFF2-40B4-BE49-F238E27FC236}">
                <a16:creationId xmlns:a16="http://schemas.microsoft.com/office/drawing/2014/main" id="{23BD4194-7E6A-4421-BCCF-66D664401F01}"/>
              </a:ext>
            </a:extLst>
          </p:cNvPr>
          <p:cNvSpPr>
            <a:spLocks noGrp="1"/>
          </p:cNvSpPr>
          <p:nvPr>
            <p:ph type="subTitle" idx="1"/>
          </p:nvPr>
        </p:nvSpPr>
        <p:spPr>
          <a:xfrm>
            <a:off x="1688413" y="4980632"/>
            <a:ext cx="2926080" cy="246221"/>
          </a:xfrm>
        </p:spPr>
        <p:txBody>
          <a:bodyPr/>
          <a:lstStyle/>
          <a:p>
            <a:r>
              <a:rPr lang="en-US"/>
              <a:t>Binh Nguyen</a:t>
            </a:r>
            <a:endParaRPr lang="en-US" dirty="0"/>
          </a:p>
        </p:txBody>
      </p:sp>
      <p:sp>
        <p:nvSpPr>
          <p:cNvPr id="14" name="Text Placeholder 5">
            <a:extLst>
              <a:ext uri="{FF2B5EF4-FFF2-40B4-BE49-F238E27FC236}">
                <a16:creationId xmlns:a16="http://schemas.microsoft.com/office/drawing/2014/main" id="{CDDA27E8-8CC5-4A7D-95B2-CAEBA2BE7D8F}"/>
              </a:ext>
            </a:extLst>
          </p:cNvPr>
          <p:cNvSpPr>
            <a:spLocks noGrp="1"/>
          </p:cNvSpPr>
          <p:nvPr>
            <p:ph type="body" sz="quarter" idx="10"/>
          </p:nvPr>
        </p:nvSpPr>
        <p:spPr>
          <a:xfrm>
            <a:off x="1688413" y="5261419"/>
            <a:ext cx="2926080" cy="221599"/>
          </a:xfrm>
        </p:spPr>
        <p:txBody>
          <a:bodyPr/>
          <a:lstStyle/>
          <a:p>
            <a:r>
              <a:rPr lang="en-US"/>
              <a:t>IOT Presales</a:t>
            </a:r>
            <a:endParaRPr lang="en-US" dirty="0"/>
          </a:p>
        </p:txBody>
      </p:sp>
      <p:sp>
        <p:nvSpPr>
          <p:cNvPr id="15" name="Text Placeholder 6">
            <a:extLst>
              <a:ext uri="{FF2B5EF4-FFF2-40B4-BE49-F238E27FC236}">
                <a16:creationId xmlns:a16="http://schemas.microsoft.com/office/drawing/2014/main" id="{B7A8408F-22A1-4624-B045-2F4AC29488E6}"/>
              </a:ext>
            </a:extLst>
          </p:cNvPr>
          <p:cNvSpPr txBox="1">
            <a:spLocks/>
          </p:cNvSpPr>
          <p:nvPr/>
        </p:nvSpPr>
        <p:spPr>
          <a:xfrm>
            <a:off x="1579662" y="5605508"/>
            <a:ext cx="2468880" cy="449063"/>
          </a:xfrm>
          <a:prstGeom prst="rect">
            <a:avLst/>
          </a:prstGeom>
        </p:spPr>
        <p:txBody>
          <a:bodyPr/>
          <a:lstStyle>
            <a:lvl1pPr marL="273050" indent="-273050" algn="l" defTabSz="1085850" rtl="0" eaLnBrk="0" fontAlgn="base" hangingPunct="0">
              <a:lnSpc>
                <a:spcPct val="90000"/>
              </a:lnSpc>
              <a:spcBef>
                <a:spcPts val="1800"/>
              </a:spcBef>
              <a:spcAft>
                <a:spcPct val="0"/>
              </a:spcAft>
              <a:buClr>
                <a:schemeClr val="tx1"/>
              </a:buClr>
              <a:buFont typeface="Arial" panose="020B0604020202020204" pitchFamily="34" charset="0"/>
              <a:buChar char="•"/>
              <a:defRPr sz="2400" kern="1200">
                <a:solidFill>
                  <a:schemeClr val="tx1"/>
                </a:solidFill>
                <a:latin typeface="+mn-lt"/>
                <a:ea typeface="+mn-ea"/>
                <a:cs typeface="+mn-cs"/>
              </a:defRPr>
            </a:lvl1pPr>
            <a:lvl2pPr marL="657225" indent="-271463" algn="l" defTabSz="1085850" rtl="0" eaLnBrk="0" fontAlgn="base" hangingPunct="0">
              <a:lnSpc>
                <a:spcPct val="90000"/>
              </a:lnSpc>
              <a:spcBef>
                <a:spcPts val="400"/>
              </a:spcBef>
              <a:spcAft>
                <a:spcPct val="0"/>
              </a:spcAft>
              <a:buFont typeface="Arial" panose="020B0604020202020204" pitchFamily="34" charset="0"/>
              <a:buChar char="–"/>
              <a:defRPr sz="2000" kern="1200">
                <a:solidFill>
                  <a:schemeClr val="tx1"/>
                </a:solidFill>
                <a:latin typeface="+mn-lt"/>
                <a:ea typeface="+mn-ea"/>
                <a:cs typeface="+mn-cs"/>
              </a:defRPr>
            </a:lvl2pPr>
            <a:lvl3pPr marL="914400" indent="-209550" algn="l" defTabSz="1289050" rtl="0" eaLnBrk="0" fontAlgn="base" hangingPunct="0">
              <a:lnSpc>
                <a:spcPct val="90000"/>
              </a:lnSpc>
              <a:spcBef>
                <a:spcPts val="200"/>
              </a:spcBef>
              <a:spcAft>
                <a:spcPct val="0"/>
              </a:spcAft>
              <a:buFont typeface="Arial" panose="020B0604020202020204" pitchFamily="34" charset="0"/>
              <a:buChar char="•"/>
              <a:defRPr kern="1200">
                <a:solidFill>
                  <a:schemeClr val="tx1"/>
                </a:solidFill>
                <a:latin typeface="+mn-lt"/>
                <a:ea typeface="+mn-ea"/>
                <a:cs typeface="+mn-cs"/>
              </a:defRPr>
            </a:lvl3pPr>
            <a:lvl4pPr marL="1196975" indent="-209550" algn="l" defTabSz="1085850" rtl="0" eaLnBrk="0" fontAlgn="base" hangingPunct="0">
              <a:lnSpc>
                <a:spcPct val="90000"/>
              </a:lnSpc>
              <a:spcBef>
                <a:spcPts val="200"/>
              </a:spcBef>
              <a:spcAft>
                <a:spcPct val="0"/>
              </a:spcAft>
              <a:buFont typeface="Arial" panose="020B0604020202020204" pitchFamily="34" charset="0"/>
              <a:buChar char="–"/>
              <a:defRPr sz="1600" kern="1200">
                <a:solidFill>
                  <a:schemeClr val="tx1"/>
                </a:solidFill>
                <a:latin typeface="+mn-lt"/>
                <a:ea typeface="+mn-ea"/>
                <a:cs typeface="+mn-cs"/>
              </a:defRPr>
            </a:lvl4pPr>
            <a:lvl5pPr marL="1444625" indent="-182563" algn="l" defTabSz="1085850" rtl="0" eaLnBrk="0" fontAlgn="base" hangingPunct="0">
              <a:lnSpc>
                <a:spcPct val="90000"/>
              </a:lnSpc>
              <a:spcBef>
                <a:spcPts val="200"/>
              </a:spcBef>
              <a:spcAft>
                <a:spcPct val="0"/>
              </a:spcAft>
              <a:buFont typeface="Arial" panose="020B0604020202020204" pitchFamily="34" charset="0"/>
              <a:buChar char="»"/>
              <a:defRPr sz="1400" kern="120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en-US">
                <a:solidFill>
                  <a:schemeClr val="bg1"/>
                </a:solidFill>
              </a:rPr>
              <a:t>PTC FY2021</a:t>
            </a:r>
            <a:endParaRPr lang="en-US" dirty="0">
              <a:solidFill>
                <a:schemeClr val="bg1"/>
              </a:solidFill>
            </a:endParaRPr>
          </a:p>
        </p:txBody>
      </p:sp>
      <p:pic>
        <p:nvPicPr>
          <p:cNvPr id="16" name="Picture 15">
            <a:extLst>
              <a:ext uri="{FF2B5EF4-FFF2-40B4-BE49-F238E27FC236}">
                <a16:creationId xmlns:a16="http://schemas.microsoft.com/office/drawing/2014/main" id="{A82990FC-86E0-492D-BAD3-D5C6554ED707}"/>
              </a:ext>
            </a:extLst>
          </p:cNvPr>
          <p:cNvPicPr>
            <a:picLocks noChangeAspect="1"/>
          </p:cNvPicPr>
          <p:nvPr/>
        </p:nvPicPr>
        <p:blipFill>
          <a:blip r:embed="rId3"/>
          <a:stretch>
            <a:fillRect/>
          </a:stretch>
        </p:blipFill>
        <p:spPr>
          <a:xfrm>
            <a:off x="270682" y="4910769"/>
            <a:ext cx="1077963" cy="1144497"/>
          </a:xfrm>
          <a:prstGeom prst="rect">
            <a:avLst/>
          </a:prstGeom>
        </p:spPr>
      </p:pic>
    </p:spTree>
    <p:extLst>
      <p:ext uri="{BB962C8B-B14F-4D97-AF65-F5344CB8AC3E}">
        <p14:creationId xmlns:p14="http://schemas.microsoft.com/office/powerpoint/2010/main" val="1964202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BF223-53EB-4228-BA27-D8A1C85625BE}"/>
              </a:ext>
            </a:extLst>
          </p:cNvPr>
          <p:cNvSpPr>
            <a:spLocks noGrp="1"/>
          </p:cNvSpPr>
          <p:nvPr>
            <p:ph type="title"/>
          </p:nvPr>
        </p:nvSpPr>
        <p:spPr/>
        <p:txBody>
          <a:bodyPr>
            <a:normAutofit fontScale="90000"/>
          </a:bodyPr>
          <a:lstStyle/>
          <a:p>
            <a:r>
              <a:rPr lang="en-US"/>
              <a:t>Vuforia +Unity</a:t>
            </a:r>
            <a:endParaRPr lang="vi-VN"/>
          </a:p>
        </p:txBody>
      </p:sp>
      <p:pic>
        <p:nvPicPr>
          <p:cNvPr id="5" name="Picture 4">
            <a:extLst>
              <a:ext uri="{FF2B5EF4-FFF2-40B4-BE49-F238E27FC236}">
                <a16:creationId xmlns:a16="http://schemas.microsoft.com/office/drawing/2014/main" id="{D0D01562-750A-4877-9AA8-6E4859E25D5F}"/>
              </a:ext>
            </a:extLst>
          </p:cNvPr>
          <p:cNvPicPr>
            <a:picLocks noChangeAspect="1"/>
          </p:cNvPicPr>
          <p:nvPr/>
        </p:nvPicPr>
        <p:blipFill>
          <a:blip r:embed="rId3"/>
          <a:stretch>
            <a:fillRect/>
          </a:stretch>
        </p:blipFill>
        <p:spPr>
          <a:xfrm>
            <a:off x="659130" y="692182"/>
            <a:ext cx="5200592" cy="2889218"/>
          </a:xfrm>
          <a:prstGeom prst="rect">
            <a:avLst/>
          </a:prstGeom>
        </p:spPr>
      </p:pic>
      <p:pic>
        <p:nvPicPr>
          <p:cNvPr id="7" name="Picture 6">
            <a:extLst>
              <a:ext uri="{FF2B5EF4-FFF2-40B4-BE49-F238E27FC236}">
                <a16:creationId xmlns:a16="http://schemas.microsoft.com/office/drawing/2014/main" id="{16342622-8EDC-4E5A-8D93-64965A837248}"/>
              </a:ext>
            </a:extLst>
          </p:cNvPr>
          <p:cNvPicPr>
            <a:picLocks noChangeAspect="1"/>
          </p:cNvPicPr>
          <p:nvPr/>
        </p:nvPicPr>
        <p:blipFill>
          <a:blip r:embed="rId4"/>
          <a:stretch>
            <a:fillRect/>
          </a:stretch>
        </p:blipFill>
        <p:spPr>
          <a:xfrm>
            <a:off x="5859723" y="692182"/>
            <a:ext cx="5392548" cy="2889218"/>
          </a:xfrm>
          <a:prstGeom prst="rect">
            <a:avLst/>
          </a:prstGeom>
        </p:spPr>
      </p:pic>
      <p:pic>
        <p:nvPicPr>
          <p:cNvPr id="11" name="Picture 10">
            <a:extLst>
              <a:ext uri="{FF2B5EF4-FFF2-40B4-BE49-F238E27FC236}">
                <a16:creationId xmlns:a16="http://schemas.microsoft.com/office/drawing/2014/main" id="{B411219D-F78C-4A88-BAC4-3659DFE2A29D}"/>
              </a:ext>
            </a:extLst>
          </p:cNvPr>
          <p:cNvPicPr>
            <a:picLocks noChangeAspect="1"/>
          </p:cNvPicPr>
          <p:nvPr/>
        </p:nvPicPr>
        <p:blipFill>
          <a:blip r:embed="rId5"/>
          <a:stretch>
            <a:fillRect/>
          </a:stretch>
        </p:blipFill>
        <p:spPr>
          <a:xfrm>
            <a:off x="659129" y="3581400"/>
            <a:ext cx="5186363" cy="2738438"/>
          </a:xfrm>
          <a:prstGeom prst="rect">
            <a:avLst/>
          </a:prstGeom>
        </p:spPr>
      </p:pic>
      <p:pic>
        <p:nvPicPr>
          <p:cNvPr id="13" name="Picture 12">
            <a:extLst>
              <a:ext uri="{FF2B5EF4-FFF2-40B4-BE49-F238E27FC236}">
                <a16:creationId xmlns:a16="http://schemas.microsoft.com/office/drawing/2014/main" id="{8AA06678-E922-4414-B67F-D70E485302D1}"/>
              </a:ext>
            </a:extLst>
          </p:cNvPr>
          <p:cNvPicPr>
            <a:picLocks noChangeAspect="1"/>
          </p:cNvPicPr>
          <p:nvPr/>
        </p:nvPicPr>
        <p:blipFill>
          <a:blip r:embed="rId6"/>
          <a:stretch>
            <a:fillRect/>
          </a:stretch>
        </p:blipFill>
        <p:spPr>
          <a:xfrm>
            <a:off x="5859722" y="3581400"/>
            <a:ext cx="5298626" cy="2681622"/>
          </a:xfrm>
          <a:prstGeom prst="rect">
            <a:avLst/>
          </a:prstGeom>
        </p:spPr>
      </p:pic>
    </p:spTree>
    <p:extLst>
      <p:ext uri="{BB962C8B-B14F-4D97-AF65-F5344CB8AC3E}">
        <p14:creationId xmlns:p14="http://schemas.microsoft.com/office/powerpoint/2010/main" val="3312592078"/>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31198C-9AE9-48A2-A6EC-7028B3C389CD}"/>
              </a:ext>
            </a:extLst>
          </p:cNvPr>
          <p:cNvSpPr>
            <a:spLocks noGrp="1"/>
          </p:cNvSpPr>
          <p:nvPr>
            <p:ph type="title"/>
          </p:nvPr>
        </p:nvSpPr>
        <p:spPr/>
        <p:txBody>
          <a:bodyPr/>
          <a:lstStyle/>
          <a:p>
            <a:r>
              <a:rPr lang="vi-VN" sz="2800">
                <a:hlinkClick r:id="rId2"/>
              </a:rPr>
              <a:t>https://www.youtube.com/user/vuforia/videos</a:t>
            </a:r>
            <a:r>
              <a:rPr lang="en-US" sz="2400"/>
              <a:t> </a:t>
            </a:r>
            <a:endParaRPr lang="vi-VN" sz="2800"/>
          </a:p>
        </p:txBody>
      </p:sp>
      <p:pic>
        <p:nvPicPr>
          <p:cNvPr id="5" name="Picture 4">
            <a:extLst>
              <a:ext uri="{FF2B5EF4-FFF2-40B4-BE49-F238E27FC236}">
                <a16:creationId xmlns:a16="http://schemas.microsoft.com/office/drawing/2014/main" id="{818E1DDB-FA19-440E-BC16-07D81B11EA01}"/>
              </a:ext>
            </a:extLst>
          </p:cNvPr>
          <p:cNvPicPr>
            <a:picLocks noChangeAspect="1"/>
          </p:cNvPicPr>
          <p:nvPr/>
        </p:nvPicPr>
        <p:blipFill>
          <a:blip r:embed="rId3"/>
          <a:stretch>
            <a:fillRect/>
          </a:stretch>
        </p:blipFill>
        <p:spPr>
          <a:xfrm>
            <a:off x="1057275" y="850897"/>
            <a:ext cx="9149193" cy="5553468"/>
          </a:xfrm>
          <a:prstGeom prst="rect">
            <a:avLst/>
          </a:prstGeom>
        </p:spPr>
      </p:pic>
    </p:spTree>
    <p:extLst>
      <p:ext uri="{BB962C8B-B14F-4D97-AF65-F5344CB8AC3E}">
        <p14:creationId xmlns:p14="http://schemas.microsoft.com/office/powerpoint/2010/main" val="258826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BA9CC-ACD5-4E95-9633-17734280D0D4}"/>
              </a:ext>
            </a:extLst>
          </p:cNvPr>
          <p:cNvSpPr>
            <a:spLocks noGrp="1"/>
          </p:cNvSpPr>
          <p:nvPr>
            <p:ph type="title"/>
          </p:nvPr>
        </p:nvSpPr>
        <p:spPr/>
        <p:txBody>
          <a:bodyPr/>
          <a:lstStyle/>
          <a:p>
            <a:r>
              <a:rPr lang="en-US"/>
              <a:t>Vuforia engine example on youtube</a:t>
            </a:r>
            <a:endParaRPr lang="vi-VN"/>
          </a:p>
        </p:txBody>
      </p:sp>
      <p:sp>
        <p:nvSpPr>
          <p:cNvPr id="3" name="Rectangle 2">
            <a:extLst>
              <a:ext uri="{FF2B5EF4-FFF2-40B4-BE49-F238E27FC236}">
                <a16:creationId xmlns:a16="http://schemas.microsoft.com/office/drawing/2014/main" id="{730E8E77-F9BA-4569-B3DD-FDE780505173}"/>
              </a:ext>
            </a:extLst>
          </p:cNvPr>
          <p:cNvSpPr/>
          <p:nvPr/>
        </p:nvSpPr>
        <p:spPr>
          <a:xfrm>
            <a:off x="406940" y="697031"/>
            <a:ext cx="4878708" cy="430887"/>
          </a:xfrm>
          <a:prstGeom prst="rect">
            <a:avLst/>
          </a:prstGeom>
        </p:spPr>
        <p:txBody>
          <a:bodyPr wrap="none">
            <a:spAutoFit/>
          </a:bodyPr>
          <a:lstStyle/>
          <a:p>
            <a:r>
              <a:rPr lang="vi-VN">
                <a:hlinkClick r:id="rId2"/>
              </a:rPr>
              <a:t>https://www.youtube.com/user/vuforia</a:t>
            </a:r>
            <a:endParaRPr lang="vi-VN"/>
          </a:p>
        </p:txBody>
      </p:sp>
      <p:pic>
        <p:nvPicPr>
          <p:cNvPr id="4" name="Picture 3">
            <a:extLst>
              <a:ext uri="{FF2B5EF4-FFF2-40B4-BE49-F238E27FC236}">
                <a16:creationId xmlns:a16="http://schemas.microsoft.com/office/drawing/2014/main" id="{67EB679B-1BB0-4BFF-9AA6-6D73C9542CFA}"/>
              </a:ext>
            </a:extLst>
          </p:cNvPr>
          <p:cNvPicPr>
            <a:picLocks noChangeAspect="1"/>
          </p:cNvPicPr>
          <p:nvPr/>
        </p:nvPicPr>
        <p:blipFill>
          <a:blip r:embed="rId3"/>
          <a:stretch>
            <a:fillRect/>
          </a:stretch>
        </p:blipFill>
        <p:spPr>
          <a:xfrm>
            <a:off x="2775857" y="1127918"/>
            <a:ext cx="6332085" cy="5033051"/>
          </a:xfrm>
          <a:prstGeom prst="rect">
            <a:avLst/>
          </a:prstGeom>
        </p:spPr>
      </p:pic>
    </p:spTree>
    <p:extLst>
      <p:ext uri="{BB962C8B-B14F-4D97-AF65-F5344CB8AC3E}">
        <p14:creationId xmlns:p14="http://schemas.microsoft.com/office/powerpoint/2010/main" val="28071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C1345-2531-4B48-B185-FDF227B83F67}"/>
              </a:ext>
            </a:extLst>
          </p:cNvPr>
          <p:cNvSpPr>
            <a:spLocks noGrp="1"/>
          </p:cNvSpPr>
          <p:nvPr>
            <p:ph type="title"/>
          </p:nvPr>
        </p:nvSpPr>
        <p:spPr/>
        <p:txBody>
          <a:bodyPr/>
          <a:lstStyle/>
          <a:p>
            <a:r>
              <a:rPr lang="en-US"/>
              <a:t>Help Vuforia Engine</a:t>
            </a:r>
            <a:endParaRPr lang="vi-VN"/>
          </a:p>
        </p:txBody>
      </p:sp>
      <p:sp>
        <p:nvSpPr>
          <p:cNvPr id="3" name="Rectangle 2">
            <a:extLst>
              <a:ext uri="{FF2B5EF4-FFF2-40B4-BE49-F238E27FC236}">
                <a16:creationId xmlns:a16="http://schemas.microsoft.com/office/drawing/2014/main" id="{76003399-8788-48AB-9376-05CAF48E5809}"/>
              </a:ext>
            </a:extLst>
          </p:cNvPr>
          <p:cNvSpPr/>
          <p:nvPr/>
        </p:nvSpPr>
        <p:spPr>
          <a:xfrm>
            <a:off x="314528" y="697031"/>
            <a:ext cx="10126008" cy="400110"/>
          </a:xfrm>
          <a:prstGeom prst="rect">
            <a:avLst/>
          </a:prstGeom>
        </p:spPr>
        <p:txBody>
          <a:bodyPr wrap="square">
            <a:spAutoFit/>
          </a:bodyPr>
          <a:lstStyle/>
          <a:p>
            <a:r>
              <a:rPr lang="vi-VN" sz="2000">
                <a:hlinkClick r:id="rId2"/>
              </a:rPr>
              <a:t>https://library.vuforia.com/articles/Training/getting-started-with-vuforia-in-unity.html</a:t>
            </a:r>
            <a:r>
              <a:rPr lang="en-US" sz="2000"/>
              <a:t> </a:t>
            </a:r>
            <a:endParaRPr lang="vi-VN" sz="2000"/>
          </a:p>
        </p:txBody>
      </p:sp>
      <p:pic>
        <p:nvPicPr>
          <p:cNvPr id="4" name="Picture 3">
            <a:extLst>
              <a:ext uri="{FF2B5EF4-FFF2-40B4-BE49-F238E27FC236}">
                <a16:creationId xmlns:a16="http://schemas.microsoft.com/office/drawing/2014/main" id="{DE0196D2-B3A5-43CB-8232-53E0CC67A2A4}"/>
              </a:ext>
            </a:extLst>
          </p:cNvPr>
          <p:cNvPicPr>
            <a:picLocks noChangeAspect="1"/>
          </p:cNvPicPr>
          <p:nvPr/>
        </p:nvPicPr>
        <p:blipFill>
          <a:blip r:embed="rId3"/>
          <a:stretch>
            <a:fillRect/>
          </a:stretch>
        </p:blipFill>
        <p:spPr>
          <a:xfrm>
            <a:off x="1225685" y="1160332"/>
            <a:ext cx="7851357" cy="5000637"/>
          </a:xfrm>
          <a:prstGeom prst="rect">
            <a:avLst/>
          </a:prstGeom>
        </p:spPr>
      </p:pic>
    </p:spTree>
    <p:extLst>
      <p:ext uri="{BB962C8B-B14F-4D97-AF65-F5344CB8AC3E}">
        <p14:creationId xmlns:p14="http://schemas.microsoft.com/office/powerpoint/2010/main" val="15810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3">
            <a:extLst>
              <a:ext uri="{FF2B5EF4-FFF2-40B4-BE49-F238E27FC236}">
                <a16:creationId xmlns:a16="http://schemas.microsoft.com/office/drawing/2014/main" id="{CB4079E3-8C8E-4166-BA4B-512F73905D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003" y="657445"/>
            <a:ext cx="8854167" cy="569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EE74E8FB-85C4-4C0D-8DFF-BE91AC0233F3}"/>
              </a:ext>
            </a:extLst>
          </p:cNvPr>
          <p:cNvSpPr/>
          <p:nvPr/>
        </p:nvSpPr>
        <p:spPr>
          <a:xfrm>
            <a:off x="1080003" y="226558"/>
            <a:ext cx="5567999" cy="430887"/>
          </a:xfrm>
          <a:prstGeom prst="rect">
            <a:avLst/>
          </a:prstGeom>
        </p:spPr>
        <p:txBody>
          <a:bodyPr wrap="none">
            <a:spAutoFit/>
          </a:bodyPr>
          <a:lstStyle/>
          <a:p>
            <a:r>
              <a:rPr lang="vi-VN"/>
              <a:t>https://www.cyberrexdesign.com/Portfolios/</a:t>
            </a:r>
          </a:p>
        </p:txBody>
      </p:sp>
    </p:spTree>
    <p:extLst>
      <p:ext uri="{BB962C8B-B14F-4D97-AF65-F5344CB8AC3E}">
        <p14:creationId xmlns:p14="http://schemas.microsoft.com/office/powerpoint/2010/main" val="388384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6EC4E9-D50A-4E32-9C37-6D6E7EC9A48E}"/>
              </a:ext>
            </a:extLst>
          </p:cNvPr>
          <p:cNvPicPr>
            <a:picLocks noChangeAspect="1"/>
          </p:cNvPicPr>
          <p:nvPr/>
        </p:nvPicPr>
        <p:blipFill>
          <a:blip r:embed="rId2"/>
          <a:stretch>
            <a:fillRect/>
          </a:stretch>
        </p:blipFill>
        <p:spPr>
          <a:xfrm>
            <a:off x="142876" y="66676"/>
            <a:ext cx="2047874" cy="504372"/>
          </a:xfrm>
          <a:prstGeom prst="rect">
            <a:avLst/>
          </a:prstGeom>
        </p:spPr>
      </p:pic>
      <p:pic>
        <p:nvPicPr>
          <p:cNvPr id="7" name="Picture 6">
            <a:extLst>
              <a:ext uri="{FF2B5EF4-FFF2-40B4-BE49-F238E27FC236}">
                <a16:creationId xmlns:a16="http://schemas.microsoft.com/office/drawing/2014/main" id="{9472F359-D8E3-4743-8699-3B2CA5B1F407}"/>
              </a:ext>
            </a:extLst>
          </p:cNvPr>
          <p:cNvPicPr>
            <a:picLocks noChangeAspect="1"/>
          </p:cNvPicPr>
          <p:nvPr/>
        </p:nvPicPr>
        <p:blipFill>
          <a:blip r:embed="rId3"/>
          <a:stretch>
            <a:fillRect/>
          </a:stretch>
        </p:blipFill>
        <p:spPr>
          <a:xfrm>
            <a:off x="3529013" y="231962"/>
            <a:ext cx="6262688" cy="2777938"/>
          </a:xfrm>
          <a:prstGeom prst="rect">
            <a:avLst/>
          </a:prstGeom>
        </p:spPr>
      </p:pic>
      <p:pic>
        <p:nvPicPr>
          <p:cNvPr id="9" name="Picture 8">
            <a:extLst>
              <a:ext uri="{FF2B5EF4-FFF2-40B4-BE49-F238E27FC236}">
                <a16:creationId xmlns:a16="http://schemas.microsoft.com/office/drawing/2014/main" id="{D303F0EC-88D6-4D32-99F9-3E6BDEA7F04C}"/>
              </a:ext>
            </a:extLst>
          </p:cNvPr>
          <p:cNvPicPr>
            <a:picLocks noChangeAspect="1"/>
          </p:cNvPicPr>
          <p:nvPr/>
        </p:nvPicPr>
        <p:blipFill>
          <a:blip r:embed="rId4"/>
          <a:stretch>
            <a:fillRect/>
          </a:stretch>
        </p:blipFill>
        <p:spPr>
          <a:xfrm>
            <a:off x="3529013" y="3009900"/>
            <a:ext cx="6262688" cy="3169598"/>
          </a:xfrm>
          <a:prstGeom prst="rect">
            <a:avLst/>
          </a:prstGeom>
        </p:spPr>
      </p:pic>
      <p:pic>
        <p:nvPicPr>
          <p:cNvPr id="11" name="Picture 10">
            <a:extLst>
              <a:ext uri="{FF2B5EF4-FFF2-40B4-BE49-F238E27FC236}">
                <a16:creationId xmlns:a16="http://schemas.microsoft.com/office/drawing/2014/main" id="{9FC5B19D-61AE-4027-AF1F-25ABE2A0A4CE}"/>
              </a:ext>
            </a:extLst>
          </p:cNvPr>
          <p:cNvPicPr>
            <a:picLocks noChangeAspect="1"/>
          </p:cNvPicPr>
          <p:nvPr/>
        </p:nvPicPr>
        <p:blipFill>
          <a:blip r:embed="rId5"/>
          <a:stretch>
            <a:fillRect/>
          </a:stretch>
        </p:blipFill>
        <p:spPr>
          <a:xfrm>
            <a:off x="333375" y="1054193"/>
            <a:ext cx="1543050" cy="1133475"/>
          </a:xfrm>
          <a:prstGeom prst="rect">
            <a:avLst/>
          </a:prstGeom>
        </p:spPr>
      </p:pic>
      <p:pic>
        <p:nvPicPr>
          <p:cNvPr id="13" name="Picture 12">
            <a:extLst>
              <a:ext uri="{FF2B5EF4-FFF2-40B4-BE49-F238E27FC236}">
                <a16:creationId xmlns:a16="http://schemas.microsoft.com/office/drawing/2014/main" id="{7A1AA47F-2C8A-4FF8-82B3-868B5A2C7042}"/>
              </a:ext>
            </a:extLst>
          </p:cNvPr>
          <p:cNvPicPr>
            <a:picLocks noChangeAspect="1"/>
          </p:cNvPicPr>
          <p:nvPr/>
        </p:nvPicPr>
        <p:blipFill>
          <a:blip r:embed="rId6"/>
          <a:stretch>
            <a:fillRect/>
          </a:stretch>
        </p:blipFill>
        <p:spPr>
          <a:xfrm>
            <a:off x="333375" y="2376487"/>
            <a:ext cx="2314575" cy="2105025"/>
          </a:xfrm>
          <a:prstGeom prst="rect">
            <a:avLst/>
          </a:prstGeom>
        </p:spPr>
      </p:pic>
    </p:spTree>
    <p:extLst>
      <p:ext uri="{BB962C8B-B14F-4D97-AF65-F5344CB8AC3E}">
        <p14:creationId xmlns:p14="http://schemas.microsoft.com/office/powerpoint/2010/main" val="338358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4CC9CB-AA04-4780-89E7-368D0DFF1F79}"/>
              </a:ext>
            </a:extLst>
          </p:cNvPr>
          <p:cNvPicPr>
            <a:picLocks noChangeAspect="1"/>
          </p:cNvPicPr>
          <p:nvPr/>
        </p:nvPicPr>
        <p:blipFill>
          <a:blip r:embed="rId2"/>
          <a:stretch>
            <a:fillRect/>
          </a:stretch>
        </p:blipFill>
        <p:spPr>
          <a:xfrm>
            <a:off x="90487" y="0"/>
            <a:ext cx="1396409" cy="609600"/>
          </a:xfrm>
          <a:prstGeom prst="rect">
            <a:avLst/>
          </a:prstGeom>
        </p:spPr>
      </p:pic>
      <p:pic>
        <p:nvPicPr>
          <p:cNvPr id="7" name="Picture 6">
            <a:extLst>
              <a:ext uri="{FF2B5EF4-FFF2-40B4-BE49-F238E27FC236}">
                <a16:creationId xmlns:a16="http://schemas.microsoft.com/office/drawing/2014/main" id="{F2F86EE6-7348-4779-BA4A-F6A6C5C1400D}"/>
              </a:ext>
            </a:extLst>
          </p:cNvPr>
          <p:cNvPicPr>
            <a:picLocks noChangeAspect="1"/>
          </p:cNvPicPr>
          <p:nvPr/>
        </p:nvPicPr>
        <p:blipFill>
          <a:blip r:embed="rId3"/>
          <a:stretch>
            <a:fillRect/>
          </a:stretch>
        </p:blipFill>
        <p:spPr>
          <a:xfrm>
            <a:off x="2814638" y="609600"/>
            <a:ext cx="7138987" cy="2589140"/>
          </a:xfrm>
          <a:prstGeom prst="rect">
            <a:avLst/>
          </a:prstGeom>
        </p:spPr>
      </p:pic>
      <p:pic>
        <p:nvPicPr>
          <p:cNvPr id="9" name="Picture 8">
            <a:extLst>
              <a:ext uri="{FF2B5EF4-FFF2-40B4-BE49-F238E27FC236}">
                <a16:creationId xmlns:a16="http://schemas.microsoft.com/office/drawing/2014/main" id="{4C68E923-74AA-4D58-B6E8-8129791AE742}"/>
              </a:ext>
            </a:extLst>
          </p:cNvPr>
          <p:cNvPicPr>
            <a:picLocks noChangeAspect="1"/>
          </p:cNvPicPr>
          <p:nvPr/>
        </p:nvPicPr>
        <p:blipFill>
          <a:blip r:embed="rId4"/>
          <a:stretch>
            <a:fillRect/>
          </a:stretch>
        </p:blipFill>
        <p:spPr>
          <a:xfrm>
            <a:off x="2814638" y="3341615"/>
            <a:ext cx="7138987" cy="2322817"/>
          </a:xfrm>
          <a:prstGeom prst="rect">
            <a:avLst/>
          </a:prstGeom>
        </p:spPr>
      </p:pic>
      <p:pic>
        <p:nvPicPr>
          <p:cNvPr id="11" name="Picture 10">
            <a:extLst>
              <a:ext uri="{FF2B5EF4-FFF2-40B4-BE49-F238E27FC236}">
                <a16:creationId xmlns:a16="http://schemas.microsoft.com/office/drawing/2014/main" id="{384332F0-10A1-43BA-B134-C7B62C51C079}"/>
              </a:ext>
            </a:extLst>
          </p:cNvPr>
          <p:cNvPicPr>
            <a:picLocks noChangeAspect="1"/>
          </p:cNvPicPr>
          <p:nvPr/>
        </p:nvPicPr>
        <p:blipFill>
          <a:blip r:embed="rId5"/>
          <a:stretch>
            <a:fillRect/>
          </a:stretch>
        </p:blipFill>
        <p:spPr>
          <a:xfrm>
            <a:off x="90487" y="1195387"/>
            <a:ext cx="1895475" cy="3609975"/>
          </a:xfrm>
          <a:prstGeom prst="rect">
            <a:avLst/>
          </a:prstGeom>
        </p:spPr>
      </p:pic>
    </p:spTree>
    <p:extLst>
      <p:ext uri="{BB962C8B-B14F-4D97-AF65-F5344CB8AC3E}">
        <p14:creationId xmlns:p14="http://schemas.microsoft.com/office/powerpoint/2010/main" val="335326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DD1002-2F15-4806-B340-CAAD009CE8BE}"/>
              </a:ext>
            </a:extLst>
          </p:cNvPr>
          <p:cNvPicPr>
            <a:picLocks noChangeAspect="1"/>
          </p:cNvPicPr>
          <p:nvPr/>
        </p:nvPicPr>
        <p:blipFill>
          <a:blip r:embed="rId2"/>
          <a:stretch>
            <a:fillRect/>
          </a:stretch>
        </p:blipFill>
        <p:spPr>
          <a:xfrm>
            <a:off x="0" y="0"/>
            <a:ext cx="1257300" cy="591181"/>
          </a:xfrm>
          <a:prstGeom prst="rect">
            <a:avLst/>
          </a:prstGeom>
        </p:spPr>
      </p:pic>
      <p:pic>
        <p:nvPicPr>
          <p:cNvPr id="7" name="Picture 6">
            <a:extLst>
              <a:ext uri="{FF2B5EF4-FFF2-40B4-BE49-F238E27FC236}">
                <a16:creationId xmlns:a16="http://schemas.microsoft.com/office/drawing/2014/main" id="{D0EDD6E0-1F04-439A-AAE0-57CD76BCB704}"/>
              </a:ext>
            </a:extLst>
          </p:cNvPr>
          <p:cNvPicPr>
            <a:picLocks noChangeAspect="1"/>
          </p:cNvPicPr>
          <p:nvPr/>
        </p:nvPicPr>
        <p:blipFill>
          <a:blip r:embed="rId3"/>
          <a:stretch>
            <a:fillRect/>
          </a:stretch>
        </p:blipFill>
        <p:spPr>
          <a:xfrm>
            <a:off x="1957387" y="2487409"/>
            <a:ext cx="8848725" cy="3937203"/>
          </a:xfrm>
          <a:prstGeom prst="rect">
            <a:avLst/>
          </a:prstGeom>
        </p:spPr>
      </p:pic>
      <p:pic>
        <p:nvPicPr>
          <p:cNvPr id="9" name="Picture 8">
            <a:extLst>
              <a:ext uri="{FF2B5EF4-FFF2-40B4-BE49-F238E27FC236}">
                <a16:creationId xmlns:a16="http://schemas.microsoft.com/office/drawing/2014/main" id="{FBDC9DDA-8FAE-48F4-B699-67BDFC78B107}"/>
              </a:ext>
            </a:extLst>
          </p:cNvPr>
          <p:cNvPicPr>
            <a:picLocks noChangeAspect="1"/>
          </p:cNvPicPr>
          <p:nvPr/>
        </p:nvPicPr>
        <p:blipFill>
          <a:blip r:embed="rId4"/>
          <a:stretch>
            <a:fillRect/>
          </a:stretch>
        </p:blipFill>
        <p:spPr>
          <a:xfrm>
            <a:off x="1957387" y="800415"/>
            <a:ext cx="8963025" cy="1570678"/>
          </a:xfrm>
          <a:prstGeom prst="rect">
            <a:avLst/>
          </a:prstGeom>
        </p:spPr>
      </p:pic>
      <p:pic>
        <p:nvPicPr>
          <p:cNvPr id="11" name="Picture 10">
            <a:extLst>
              <a:ext uri="{FF2B5EF4-FFF2-40B4-BE49-F238E27FC236}">
                <a16:creationId xmlns:a16="http://schemas.microsoft.com/office/drawing/2014/main" id="{AE7CB288-7A37-4A30-BC07-1283F08FDA8F}"/>
              </a:ext>
            </a:extLst>
          </p:cNvPr>
          <p:cNvPicPr>
            <a:picLocks noChangeAspect="1"/>
          </p:cNvPicPr>
          <p:nvPr/>
        </p:nvPicPr>
        <p:blipFill>
          <a:blip r:embed="rId5"/>
          <a:stretch>
            <a:fillRect/>
          </a:stretch>
        </p:blipFill>
        <p:spPr>
          <a:xfrm>
            <a:off x="142876" y="800415"/>
            <a:ext cx="1548272" cy="2881313"/>
          </a:xfrm>
          <a:prstGeom prst="rect">
            <a:avLst/>
          </a:prstGeom>
        </p:spPr>
      </p:pic>
    </p:spTree>
    <p:extLst>
      <p:ext uri="{BB962C8B-B14F-4D97-AF65-F5344CB8AC3E}">
        <p14:creationId xmlns:p14="http://schemas.microsoft.com/office/powerpoint/2010/main" val="182802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252470-FAFE-4933-9F15-B5D12616338E}"/>
              </a:ext>
            </a:extLst>
          </p:cNvPr>
          <p:cNvPicPr>
            <a:picLocks noChangeAspect="1"/>
          </p:cNvPicPr>
          <p:nvPr/>
        </p:nvPicPr>
        <p:blipFill>
          <a:blip r:embed="rId2"/>
          <a:stretch>
            <a:fillRect/>
          </a:stretch>
        </p:blipFill>
        <p:spPr>
          <a:xfrm>
            <a:off x="95250" y="0"/>
            <a:ext cx="1809750" cy="800100"/>
          </a:xfrm>
          <a:prstGeom prst="rect">
            <a:avLst/>
          </a:prstGeom>
        </p:spPr>
      </p:pic>
      <p:pic>
        <p:nvPicPr>
          <p:cNvPr id="7" name="Picture 6">
            <a:extLst>
              <a:ext uri="{FF2B5EF4-FFF2-40B4-BE49-F238E27FC236}">
                <a16:creationId xmlns:a16="http://schemas.microsoft.com/office/drawing/2014/main" id="{61C1EFB0-0087-4CA3-AECD-729563C02721}"/>
              </a:ext>
            </a:extLst>
          </p:cNvPr>
          <p:cNvPicPr>
            <a:picLocks noChangeAspect="1"/>
          </p:cNvPicPr>
          <p:nvPr/>
        </p:nvPicPr>
        <p:blipFill>
          <a:blip r:embed="rId3"/>
          <a:stretch>
            <a:fillRect/>
          </a:stretch>
        </p:blipFill>
        <p:spPr>
          <a:xfrm>
            <a:off x="3362324" y="138113"/>
            <a:ext cx="6991351" cy="2761758"/>
          </a:xfrm>
          <a:prstGeom prst="rect">
            <a:avLst/>
          </a:prstGeom>
        </p:spPr>
      </p:pic>
      <p:pic>
        <p:nvPicPr>
          <p:cNvPr id="9" name="Picture 8">
            <a:extLst>
              <a:ext uri="{FF2B5EF4-FFF2-40B4-BE49-F238E27FC236}">
                <a16:creationId xmlns:a16="http://schemas.microsoft.com/office/drawing/2014/main" id="{7EA43545-088D-42FB-B6E2-0A2C3705CA2C}"/>
              </a:ext>
            </a:extLst>
          </p:cNvPr>
          <p:cNvPicPr>
            <a:picLocks noChangeAspect="1"/>
          </p:cNvPicPr>
          <p:nvPr/>
        </p:nvPicPr>
        <p:blipFill>
          <a:blip r:embed="rId4"/>
          <a:stretch>
            <a:fillRect/>
          </a:stretch>
        </p:blipFill>
        <p:spPr>
          <a:xfrm>
            <a:off x="3362324" y="3015429"/>
            <a:ext cx="6991351" cy="3430751"/>
          </a:xfrm>
          <a:prstGeom prst="rect">
            <a:avLst/>
          </a:prstGeom>
        </p:spPr>
      </p:pic>
      <p:pic>
        <p:nvPicPr>
          <p:cNvPr id="11" name="Picture 10">
            <a:extLst>
              <a:ext uri="{FF2B5EF4-FFF2-40B4-BE49-F238E27FC236}">
                <a16:creationId xmlns:a16="http://schemas.microsoft.com/office/drawing/2014/main" id="{EC1FD15D-4849-4D7F-BB4D-3FAD9EB48888}"/>
              </a:ext>
            </a:extLst>
          </p:cNvPr>
          <p:cNvPicPr>
            <a:picLocks noChangeAspect="1"/>
          </p:cNvPicPr>
          <p:nvPr/>
        </p:nvPicPr>
        <p:blipFill>
          <a:blip r:embed="rId5"/>
          <a:stretch>
            <a:fillRect/>
          </a:stretch>
        </p:blipFill>
        <p:spPr>
          <a:xfrm>
            <a:off x="290512" y="1114425"/>
            <a:ext cx="2343150" cy="4629150"/>
          </a:xfrm>
          <a:prstGeom prst="rect">
            <a:avLst/>
          </a:prstGeom>
        </p:spPr>
      </p:pic>
    </p:spTree>
    <p:extLst>
      <p:ext uri="{BB962C8B-B14F-4D97-AF65-F5344CB8AC3E}">
        <p14:creationId xmlns:p14="http://schemas.microsoft.com/office/powerpoint/2010/main" val="408782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FB75F9-C870-49C5-9DEB-9C3AF4A67752}"/>
              </a:ext>
            </a:extLst>
          </p:cNvPr>
          <p:cNvSpPr>
            <a:spLocks noGrp="1"/>
          </p:cNvSpPr>
          <p:nvPr>
            <p:ph type="title"/>
          </p:nvPr>
        </p:nvSpPr>
        <p:spPr/>
        <p:txBody>
          <a:bodyPr>
            <a:normAutofit fontScale="90000"/>
          </a:bodyPr>
          <a:lstStyle/>
          <a:p>
            <a:r>
              <a:rPr lang="en-US" dirty="0"/>
              <a:t>Increase brand value &amp; user experience</a:t>
            </a:r>
          </a:p>
        </p:txBody>
      </p:sp>
      <p:sp>
        <p:nvSpPr>
          <p:cNvPr id="5" name="TextBox 4">
            <a:extLst>
              <a:ext uri="{FF2B5EF4-FFF2-40B4-BE49-F238E27FC236}">
                <a16:creationId xmlns:a16="http://schemas.microsoft.com/office/drawing/2014/main" id="{83FEF384-0A29-448A-8834-C9F5CAA8B3F1}"/>
              </a:ext>
            </a:extLst>
          </p:cNvPr>
          <p:cNvSpPr txBox="1"/>
          <p:nvPr/>
        </p:nvSpPr>
        <p:spPr>
          <a:xfrm>
            <a:off x="411480" y="692182"/>
            <a:ext cx="9402628" cy="338554"/>
          </a:xfrm>
          <a:prstGeom prst="rect">
            <a:avLst/>
          </a:prstGeom>
          <a:noFill/>
        </p:spPr>
        <p:txBody>
          <a:bodyPr wrap="square" lIns="0" tIns="0" rIns="0" bIns="0" rtlCol="0">
            <a:spAutoFit/>
          </a:bodyPr>
          <a:lstStyle/>
          <a:p>
            <a:r>
              <a:rPr lang="en-US" dirty="0"/>
              <a:t>Ask Mercedes </a:t>
            </a:r>
          </a:p>
        </p:txBody>
      </p:sp>
      <p:sp>
        <p:nvSpPr>
          <p:cNvPr id="6" name="TextBox 5">
            <a:extLst>
              <a:ext uri="{FF2B5EF4-FFF2-40B4-BE49-F238E27FC236}">
                <a16:creationId xmlns:a16="http://schemas.microsoft.com/office/drawing/2014/main" id="{7D6D630D-9C9F-4617-9D08-66220578B450}"/>
              </a:ext>
            </a:extLst>
          </p:cNvPr>
          <p:cNvSpPr txBox="1"/>
          <p:nvPr/>
        </p:nvSpPr>
        <p:spPr>
          <a:xfrm>
            <a:off x="8623255" y="4901143"/>
            <a:ext cx="2104103" cy="471949"/>
          </a:xfrm>
          <a:prstGeom prst="rect">
            <a:avLst/>
          </a:prstGeom>
        </p:spPr>
        <p:txBody>
          <a:bodyPr vert="horz" wrap="none" lIns="91440" tIns="45720" rIns="91440" bIns="45720" rtlCol="0">
            <a:noAutofit/>
          </a:bodyPr>
          <a:lstStyle/>
          <a:p>
            <a:pPr algn="l">
              <a:lnSpc>
                <a:spcPct val="90000"/>
              </a:lnSpc>
              <a:spcBef>
                <a:spcPts val="800"/>
              </a:spcBef>
            </a:pPr>
            <a:r>
              <a:rPr lang="en-US" sz="1800" dirty="0">
                <a:hlinkClick r:id="rId3"/>
              </a:rPr>
              <a:t>Watch Full Video</a:t>
            </a:r>
            <a:endParaRPr lang="en-US" sz="1800" dirty="0"/>
          </a:p>
        </p:txBody>
      </p:sp>
      <p:sp>
        <p:nvSpPr>
          <p:cNvPr id="13" name="TextBox 12">
            <a:extLst>
              <a:ext uri="{FF2B5EF4-FFF2-40B4-BE49-F238E27FC236}">
                <a16:creationId xmlns:a16="http://schemas.microsoft.com/office/drawing/2014/main" id="{55927898-00F4-47F6-B216-71C6C74AD2A7}"/>
              </a:ext>
            </a:extLst>
          </p:cNvPr>
          <p:cNvSpPr txBox="1"/>
          <p:nvPr/>
        </p:nvSpPr>
        <p:spPr>
          <a:xfrm>
            <a:off x="411480" y="5247231"/>
            <a:ext cx="3025140" cy="471949"/>
          </a:xfrm>
          <a:prstGeom prst="rect">
            <a:avLst/>
          </a:prstGeom>
        </p:spPr>
        <p:txBody>
          <a:bodyPr vert="horz" wrap="none" lIns="91440" tIns="45720" rIns="91440" bIns="45720" rtlCol="0">
            <a:noAutofit/>
          </a:bodyPr>
          <a:lstStyle/>
          <a:p>
            <a:pPr algn="l">
              <a:lnSpc>
                <a:spcPct val="90000"/>
              </a:lnSpc>
              <a:spcBef>
                <a:spcPts val="800"/>
              </a:spcBef>
            </a:pPr>
            <a:r>
              <a:rPr lang="en-US" sz="1400" dirty="0"/>
              <a:t>Click Image for Short Video Clip</a:t>
            </a:r>
          </a:p>
        </p:txBody>
      </p:sp>
      <p:pic>
        <p:nvPicPr>
          <p:cNvPr id="7" name="Picture 6">
            <a:extLst>
              <a:ext uri="{FF2B5EF4-FFF2-40B4-BE49-F238E27FC236}">
                <a16:creationId xmlns:a16="http://schemas.microsoft.com/office/drawing/2014/main" id="{0BBD4C30-3C09-489C-ABD4-4F41E664E2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981" y="1138820"/>
            <a:ext cx="7097570" cy="3998298"/>
          </a:xfrm>
          <a:prstGeom prst="rect">
            <a:avLst/>
          </a:prstGeom>
        </p:spPr>
      </p:pic>
      <p:sp>
        <p:nvSpPr>
          <p:cNvPr id="15" name="Rectangle 14">
            <a:extLst>
              <a:ext uri="{FF2B5EF4-FFF2-40B4-BE49-F238E27FC236}">
                <a16:creationId xmlns:a16="http://schemas.microsoft.com/office/drawing/2014/main" id="{85D3711D-0F94-434E-9DA7-F5BAF65BA2A8}"/>
              </a:ext>
            </a:extLst>
          </p:cNvPr>
          <p:cNvSpPr/>
          <p:nvPr/>
        </p:nvSpPr>
        <p:spPr>
          <a:xfrm>
            <a:off x="7866004" y="2222130"/>
            <a:ext cx="3618614" cy="2308324"/>
          </a:xfrm>
          <a:prstGeom prst="rect">
            <a:avLst/>
          </a:prstGeom>
        </p:spPr>
        <p:txBody>
          <a:bodyPr wrap="square">
            <a:spAutoFit/>
          </a:bodyPr>
          <a:lstStyle/>
          <a:p>
            <a:pPr algn="ctr"/>
            <a:r>
              <a:rPr lang="en-US" sz="1800" dirty="0">
                <a:solidFill>
                  <a:srgbClr val="3D4647"/>
                </a:solidFill>
                <a:latin typeface="OpenSans-Regular"/>
                <a:cs typeface="Open Sans" panose="020B0606030504020204" pitchFamily="34" charset="0"/>
              </a:rPr>
              <a:t>Mercedes-Benz’s goal is to increase the brand value and distinguish themselves not only by building very high quality vehicles with advanced features, but also by offering an excellent user experience through all the contact points with the customer</a:t>
            </a:r>
            <a:r>
              <a:rPr lang="en-US" sz="1600" dirty="0"/>
              <a:t>.</a:t>
            </a:r>
          </a:p>
        </p:txBody>
      </p:sp>
      <p:sp>
        <p:nvSpPr>
          <p:cNvPr id="16" name="Rectangle 15">
            <a:extLst>
              <a:ext uri="{FF2B5EF4-FFF2-40B4-BE49-F238E27FC236}">
                <a16:creationId xmlns:a16="http://schemas.microsoft.com/office/drawing/2014/main" id="{39E7D84B-D0E2-445D-84C6-507A45BF4D84}"/>
              </a:ext>
            </a:extLst>
          </p:cNvPr>
          <p:cNvSpPr/>
          <p:nvPr/>
        </p:nvSpPr>
        <p:spPr>
          <a:xfrm>
            <a:off x="9139135" y="4530454"/>
            <a:ext cx="1072345" cy="307777"/>
          </a:xfrm>
          <a:prstGeom prst="rect">
            <a:avLst/>
          </a:prstGeom>
        </p:spPr>
        <p:txBody>
          <a:bodyPr wrap="none">
            <a:spAutoFit/>
          </a:bodyPr>
          <a:lstStyle/>
          <a:p>
            <a:r>
              <a:rPr lang="en-US" sz="1400" i="1" dirty="0">
                <a:solidFill>
                  <a:srgbClr val="3D4647"/>
                </a:solidFill>
                <a:latin typeface="OpenSans-Regular"/>
                <a:ea typeface="Arial" panose="020B0604020202020204" pitchFamily="34" charset="0"/>
                <a:cs typeface="Open Sans" panose="020B0606030504020204" pitchFamily="34" charset="0"/>
              </a:rPr>
              <a:t>(</a:t>
            </a:r>
            <a:r>
              <a:rPr lang="en-US" sz="1400" i="1" dirty="0">
                <a:solidFill>
                  <a:srgbClr val="3D4647"/>
                </a:solidFill>
                <a:latin typeface="OpenSans-Regular"/>
                <a:ea typeface="Arial" panose="020B0604020202020204" pitchFamily="34" charset="0"/>
                <a:cs typeface="Open Sans" panose="020B0606030504020204" pitchFamily="34" charset="0"/>
                <a:hlinkClick r:id="rId5"/>
              </a:rPr>
              <a:t>Case study</a:t>
            </a:r>
            <a:r>
              <a:rPr lang="en-US" sz="1400" i="1" dirty="0">
                <a:solidFill>
                  <a:srgbClr val="3D4647"/>
                </a:solidFill>
                <a:latin typeface="OpenSans-Regular"/>
                <a:ea typeface="Arial" panose="020B0604020202020204" pitchFamily="34" charset="0"/>
                <a:cs typeface="Open Sans" panose="020B0606030504020204" pitchFamily="34" charset="0"/>
              </a:rPr>
              <a:t>)</a:t>
            </a:r>
            <a:endParaRPr lang="en-US" sz="1400" dirty="0">
              <a:solidFill>
                <a:srgbClr val="3D4647"/>
              </a:solidFill>
              <a:latin typeface="Arial" panose="020B0604020202020204" pitchFamily="34" charset="0"/>
              <a:ea typeface="Arial" panose="020B0604020202020204" pitchFamily="34" charset="0"/>
            </a:endParaRPr>
          </a:p>
        </p:txBody>
      </p:sp>
      <p:pic>
        <p:nvPicPr>
          <p:cNvPr id="18" name="Picture 17">
            <a:extLst>
              <a:ext uri="{FF2B5EF4-FFF2-40B4-BE49-F238E27FC236}">
                <a16:creationId xmlns:a16="http://schemas.microsoft.com/office/drawing/2014/main" id="{3F10A624-F354-44A8-A129-B874E76CDA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26845" y="918038"/>
            <a:ext cx="1296922" cy="1247279"/>
          </a:xfrm>
          <a:prstGeom prst="rect">
            <a:avLst/>
          </a:prstGeom>
        </p:spPr>
      </p:pic>
    </p:spTree>
    <p:extLst>
      <p:ext uri="{BB962C8B-B14F-4D97-AF65-F5344CB8AC3E}">
        <p14:creationId xmlns:p14="http://schemas.microsoft.com/office/powerpoint/2010/main" val="1001629739"/>
      </p:ext>
    </p:extLst>
  </p:cSld>
  <p:clrMapOvr>
    <a:masterClrMapping/>
  </p:clrMapOvr>
  <p:transition spd="med">
    <p:fade/>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FB75F9-C870-49C5-9DEB-9C3AF4A67752}"/>
              </a:ext>
            </a:extLst>
          </p:cNvPr>
          <p:cNvSpPr>
            <a:spLocks noGrp="1"/>
          </p:cNvSpPr>
          <p:nvPr>
            <p:ph type="title"/>
          </p:nvPr>
        </p:nvSpPr>
        <p:spPr/>
        <p:txBody>
          <a:bodyPr>
            <a:normAutofit fontScale="90000"/>
          </a:bodyPr>
          <a:lstStyle/>
          <a:p>
            <a:r>
              <a:rPr lang="en-US" dirty="0"/>
              <a:t>Engaging customer experience &amp; faster sales</a:t>
            </a:r>
          </a:p>
        </p:txBody>
      </p:sp>
      <p:sp>
        <p:nvSpPr>
          <p:cNvPr id="5" name="TextBox 4">
            <a:extLst>
              <a:ext uri="{FF2B5EF4-FFF2-40B4-BE49-F238E27FC236}">
                <a16:creationId xmlns:a16="http://schemas.microsoft.com/office/drawing/2014/main" id="{83FEF384-0A29-448A-8834-C9F5CAA8B3F1}"/>
              </a:ext>
            </a:extLst>
          </p:cNvPr>
          <p:cNvSpPr txBox="1"/>
          <p:nvPr/>
        </p:nvSpPr>
        <p:spPr>
          <a:xfrm>
            <a:off x="411480" y="692182"/>
            <a:ext cx="9402628" cy="338554"/>
          </a:xfrm>
          <a:prstGeom prst="rect">
            <a:avLst/>
          </a:prstGeom>
          <a:noFill/>
        </p:spPr>
        <p:txBody>
          <a:bodyPr wrap="square" lIns="0" tIns="0" rIns="0" bIns="0" rtlCol="0">
            <a:spAutoFit/>
          </a:bodyPr>
          <a:lstStyle/>
          <a:p>
            <a:r>
              <a:rPr lang="en-US" dirty="0"/>
              <a:t>Lykan Live Paint</a:t>
            </a:r>
          </a:p>
        </p:txBody>
      </p:sp>
      <p:pic>
        <p:nvPicPr>
          <p:cNvPr id="2" name="Picture 1">
            <a:extLst>
              <a:ext uri="{FF2B5EF4-FFF2-40B4-BE49-F238E27FC236}">
                <a16:creationId xmlns:a16="http://schemas.microsoft.com/office/drawing/2014/main" id="{8CC6CF44-F94D-40DE-9A56-F1A69134AC9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1480" y="1189031"/>
            <a:ext cx="7636096" cy="4056482"/>
          </a:xfrm>
          <a:prstGeom prst="rect">
            <a:avLst/>
          </a:prstGeom>
        </p:spPr>
      </p:pic>
      <p:sp>
        <p:nvSpPr>
          <p:cNvPr id="6" name="TextBox 5">
            <a:extLst>
              <a:ext uri="{FF2B5EF4-FFF2-40B4-BE49-F238E27FC236}">
                <a16:creationId xmlns:a16="http://schemas.microsoft.com/office/drawing/2014/main" id="{7D6D630D-9C9F-4617-9D08-66220578B450}"/>
              </a:ext>
            </a:extLst>
          </p:cNvPr>
          <p:cNvSpPr txBox="1"/>
          <p:nvPr/>
        </p:nvSpPr>
        <p:spPr>
          <a:xfrm>
            <a:off x="8853928" y="4773564"/>
            <a:ext cx="2104103" cy="471949"/>
          </a:xfrm>
          <a:prstGeom prst="rect">
            <a:avLst/>
          </a:prstGeom>
        </p:spPr>
        <p:txBody>
          <a:bodyPr vert="horz" wrap="none" lIns="91440" tIns="45720" rIns="91440" bIns="45720" rtlCol="0">
            <a:noAutofit/>
          </a:bodyPr>
          <a:lstStyle/>
          <a:p>
            <a:pPr algn="l">
              <a:lnSpc>
                <a:spcPct val="90000"/>
              </a:lnSpc>
              <a:spcBef>
                <a:spcPts val="800"/>
              </a:spcBef>
            </a:pPr>
            <a:r>
              <a:rPr lang="en-US" sz="1800" dirty="0">
                <a:hlinkClick r:id="rId4"/>
              </a:rPr>
              <a:t>Watch Full Video</a:t>
            </a:r>
            <a:endParaRPr lang="en-US" sz="1800" dirty="0"/>
          </a:p>
        </p:txBody>
      </p:sp>
      <p:sp>
        <p:nvSpPr>
          <p:cNvPr id="11" name="Text Box 2">
            <a:extLst>
              <a:ext uri="{FF2B5EF4-FFF2-40B4-BE49-F238E27FC236}">
                <a16:creationId xmlns:a16="http://schemas.microsoft.com/office/drawing/2014/main" id="{56011E66-1D34-461D-B9F2-284A35292E40}"/>
              </a:ext>
            </a:extLst>
          </p:cNvPr>
          <p:cNvSpPr txBox="1">
            <a:spLocks noChangeArrowheads="1"/>
          </p:cNvSpPr>
          <p:nvPr/>
        </p:nvSpPr>
        <p:spPr bwMode="auto">
          <a:xfrm>
            <a:off x="8562339" y="2641918"/>
            <a:ext cx="3284538" cy="1200329"/>
          </a:xfrm>
          <a:prstGeom prst="rect">
            <a:avLst/>
          </a:prstGeom>
          <a:noFill/>
          <a:ln w="9525">
            <a:noFill/>
            <a:miter lim="800000"/>
            <a:headEnd/>
            <a:tailEnd/>
          </a:ln>
        </p:spPr>
        <p:txBody>
          <a:bodyPr rot="0" vert="horz" wrap="square" lIns="91440" tIns="45720" rIns="91440" bIns="45720" anchor="t" anchorCtr="0">
            <a:spAutoFit/>
          </a:bodyPr>
          <a:lstStyle/>
          <a:p>
            <a:pPr marL="0" marR="0">
              <a:spcBef>
                <a:spcPts val="0"/>
              </a:spcBef>
              <a:spcAft>
                <a:spcPts val="0"/>
              </a:spcAft>
            </a:pPr>
            <a:r>
              <a:rPr lang="en-US" sz="1800" dirty="0">
                <a:solidFill>
                  <a:srgbClr val="3D4647"/>
                </a:solidFill>
                <a:effectLst/>
                <a:latin typeface="OpenSans-Regular"/>
                <a:ea typeface="Arial" panose="020B0604020202020204" pitchFamily="34" charset="0"/>
                <a:cs typeface="Open Sans" panose="020B0606030504020204" pitchFamily="34" charset="0"/>
              </a:rPr>
              <a:t>“Vuforia [Engine] has enabled us to take AR beyond a gimmick and create compelling</a:t>
            </a:r>
            <a:r>
              <a:rPr lang="en-US" sz="1800" dirty="0">
                <a:solidFill>
                  <a:srgbClr val="3D4647"/>
                </a:solidFill>
                <a:latin typeface="Arial" panose="020B0604020202020204" pitchFamily="34" charset="0"/>
                <a:ea typeface="Arial" panose="020B0604020202020204" pitchFamily="34" charset="0"/>
              </a:rPr>
              <a:t> </a:t>
            </a:r>
            <a:r>
              <a:rPr lang="en-US" sz="1800" dirty="0">
                <a:solidFill>
                  <a:srgbClr val="3D4647"/>
                </a:solidFill>
                <a:effectLst/>
                <a:latin typeface="OpenSans-Regular"/>
                <a:ea typeface="Arial" panose="020B0604020202020204" pitchFamily="34" charset="0"/>
                <a:cs typeface="Open Sans" panose="020B0606030504020204" pitchFamily="34" charset="0"/>
              </a:rPr>
              <a:t>solutions for the enterprise world.”</a:t>
            </a:r>
            <a:endParaRPr lang="en-US" sz="1800" dirty="0">
              <a:solidFill>
                <a:srgbClr val="3D4647"/>
              </a:solidFill>
              <a:effectLst/>
              <a:latin typeface="Arial" panose="020B0604020202020204" pitchFamily="34" charset="0"/>
              <a:ea typeface="Arial" panose="020B0604020202020204" pitchFamily="34" charset="0"/>
            </a:endParaRPr>
          </a:p>
        </p:txBody>
      </p:sp>
      <p:sp>
        <p:nvSpPr>
          <p:cNvPr id="12" name="Text Box 2">
            <a:extLst>
              <a:ext uri="{FF2B5EF4-FFF2-40B4-BE49-F238E27FC236}">
                <a16:creationId xmlns:a16="http://schemas.microsoft.com/office/drawing/2014/main" id="{F18360E7-E6BA-4792-BA95-9346CEA796A1}"/>
              </a:ext>
            </a:extLst>
          </p:cNvPr>
          <p:cNvSpPr txBox="1">
            <a:spLocks noChangeArrowheads="1"/>
          </p:cNvSpPr>
          <p:nvPr/>
        </p:nvSpPr>
        <p:spPr bwMode="auto">
          <a:xfrm>
            <a:off x="8821737" y="3842247"/>
            <a:ext cx="3025140" cy="738664"/>
          </a:xfrm>
          <a:prstGeom prst="rect">
            <a:avLst/>
          </a:prstGeom>
          <a:noFill/>
          <a:ln w="9525">
            <a:noFill/>
            <a:miter lim="800000"/>
            <a:headEnd/>
            <a:tailEnd/>
          </a:ln>
        </p:spPr>
        <p:txBody>
          <a:bodyPr rot="0" vert="horz" wrap="square" lIns="91440" tIns="45720" rIns="91440" bIns="45720" anchor="t" anchorCtr="0">
            <a:spAutoFit/>
          </a:bodyPr>
          <a:lstStyle/>
          <a:p>
            <a:pPr marL="0" marR="0">
              <a:spcBef>
                <a:spcPts val="0"/>
              </a:spcBef>
              <a:spcAft>
                <a:spcPts val="0"/>
              </a:spcAft>
            </a:pPr>
            <a:r>
              <a:rPr lang="en-US" sz="1400" b="1" i="1" dirty="0">
                <a:solidFill>
                  <a:srgbClr val="3D4647"/>
                </a:solidFill>
                <a:effectLst/>
                <a:latin typeface="OpenSans-Regular"/>
                <a:ea typeface="Calibri" panose="020F0502020204030204" pitchFamily="34" charset="0"/>
                <a:cs typeface="OpenSans-SemiBold"/>
              </a:rPr>
              <a:t>—</a:t>
            </a:r>
            <a:r>
              <a:rPr lang="en-US" sz="1400" i="1" dirty="0">
                <a:solidFill>
                  <a:srgbClr val="3D4647"/>
                </a:solidFill>
                <a:effectLst/>
                <a:latin typeface="OpenSans-Regular"/>
                <a:ea typeface="Arial" panose="020B0604020202020204" pitchFamily="34" charset="0"/>
                <a:cs typeface="Open Sans" panose="020B0606030504020204" pitchFamily="34" charset="0"/>
              </a:rPr>
              <a:t> Frantz </a:t>
            </a:r>
            <a:r>
              <a:rPr lang="en-US" sz="1400" i="1" dirty="0" err="1">
                <a:solidFill>
                  <a:srgbClr val="3D4647"/>
                </a:solidFill>
                <a:effectLst/>
                <a:latin typeface="OpenSans-Regular"/>
                <a:ea typeface="Arial" panose="020B0604020202020204" pitchFamily="34" charset="0"/>
                <a:cs typeface="Open Sans" panose="020B0606030504020204" pitchFamily="34" charset="0"/>
              </a:rPr>
              <a:t>Lasorne</a:t>
            </a:r>
            <a:r>
              <a:rPr lang="en-US" sz="1400" i="1" dirty="0">
                <a:solidFill>
                  <a:srgbClr val="3D4647"/>
                </a:solidFill>
                <a:effectLst/>
                <a:latin typeface="OpenSans-Regular"/>
                <a:ea typeface="Arial" panose="020B0604020202020204" pitchFamily="34" charset="0"/>
                <a:cs typeface="Open Sans" panose="020B0606030504020204" pitchFamily="34" charset="0"/>
              </a:rPr>
              <a:t>, Co-Founder of Visionaries 777</a:t>
            </a:r>
          </a:p>
          <a:p>
            <a:pPr marL="0" marR="0">
              <a:spcBef>
                <a:spcPts val="0"/>
              </a:spcBef>
              <a:spcAft>
                <a:spcPts val="0"/>
              </a:spcAft>
            </a:pPr>
            <a:r>
              <a:rPr lang="en-US" sz="1400" i="1" dirty="0">
                <a:solidFill>
                  <a:srgbClr val="3D4647"/>
                </a:solidFill>
                <a:latin typeface="OpenSans-Regular"/>
                <a:ea typeface="Arial" panose="020B0604020202020204" pitchFamily="34" charset="0"/>
                <a:cs typeface="Open Sans" panose="020B0606030504020204" pitchFamily="34" charset="0"/>
              </a:rPr>
              <a:t>(</a:t>
            </a:r>
            <a:r>
              <a:rPr lang="en-US" sz="1400" i="1" dirty="0">
                <a:solidFill>
                  <a:srgbClr val="3D4647"/>
                </a:solidFill>
                <a:latin typeface="OpenSans-Regular"/>
                <a:ea typeface="Arial" panose="020B0604020202020204" pitchFamily="34" charset="0"/>
                <a:cs typeface="Open Sans" panose="020B0606030504020204" pitchFamily="34" charset="0"/>
                <a:hlinkClick r:id="rId5"/>
              </a:rPr>
              <a:t>Case study</a:t>
            </a:r>
            <a:r>
              <a:rPr lang="en-US" sz="1400" i="1" dirty="0">
                <a:solidFill>
                  <a:srgbClr val="3D4647"/>
                </a:solidFill>
                <a:latin typeface="OpenSans-Regular"/>
                <a:ea typeface="Arial" panose="020B0604020202020204" pitchFamily="34" charset="0"/>
                <a:cs typeface="Open Sans" panose="020B0606030504020204" pitchFamily="34" charset="0"/>
              </a:rPr>
              <a:t>)</a:t>
            </a:r>
            <a:endParaRPr lang="en-US" sz="1400" dirty="0">
              <a:solidFill>
                <a:srgbClr val="3D4647"/>
              </a:solidFill>
              <a:effectLst/>
              <a:latin typeface="Arial" panose="020B0604020202020204" pitchFamily="34" charset="0"/>
              <a:ea typeface="Arial" panose="020B0604020202020204" pitchFamily="34" charset="0"/>
            </a:endParaRPr>
          </a:p>
        </p:txBody>
      </p:sp>
      <p:pic>
        <p:nvPicPr>
          <p:cNvPr id="14" name="Picture 13">
            <a:extLst>
              <a:ext uri="{FF2B5EF4-FFF2-40B4-BE49-F238E27FC236}">
                <a16:creationId xmlns:a16="http://schemas.microsoft.com/office/drawing/2014/main" id="{6D98759B-FDCB-4204-B96B-857E99C791E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67329" y="1612487"/>
            <a:ext cx="1890702" cy="858533"/>
          </a:xfrm>
          <a:prstGeom prst="rect">
            <a:avLst/>
          </a:prstGeom>
        </p:spPr>
      </p:pic>
      <p:sp>
        <p:nvSpPr>
          <p:cNvPr id="13" name="TextBox 12">
            <a:extLst>
              <a:ext uri="{FF2B5EF4-FFF2-40B4-BE49-F238E27FC236}">
                <a16:creationId xmlns:a16="http://schemas.microsoft.com/office/drawing/2014/main" id="{55927898-00F4-47F6-B216-71C6C74AD2A7}"/>
              </a:ext>
            </a:extLst>
          </p:cNvPr>
          <p:cNvSpPr txBox="1"/>
          <p:nvPr/>
        </p:nvSpPr>
        <p:spPr>
          <a:xfrm>
            <a:off x="411480" y="5351760"/>
            <a:ext cx="3025140" cy="471949"/>
          </a:xfrm>
          <a:prstGeom prst="rect">
            <a:avLst/>
          </a:prstGeom>
        </p:spPr>
        <p:txBody>
          <a:bodyPr vert="horz" wrap="none" lIns="91440" tIns="45720" rIns="91440" bIns="45720" rtlCol="0">
            <a:noAutofit/>
          </a:bodyPr>
          <a:lstStyle/>
          <a:p>
            <a:pPr algn="l">
              <a:lnSpc>
                <a:spcPct val="90000"/>
              </a:lnSpc>
              <a:spcBef>
                <a:spcPts val="800"/>
              </a:spcBef>
            </a:pPr>
            <a:r>
              <a:rPr lang="en-US" sz="1400" dirty="0"/>
              <a:t>Click Image for Short Video Clip</a:t>
            </a:r>
          </a:p>
        </p:txBody>
      </p:sp>
    </p:spTree>
    <p:extLst>
      <p:ext uri="{BB962C8B-B14F-4D97-AF65-F5344CB8AC3E}">
        <p14:creationId xmlns:p14="http://schemas.microsoft.com/office/powerpoint/2010/main" val="2717615552"/>
      </p:ext>
    </p:extLst>
  </p:cSld>
  <p:clrMapOvr>
    <a:masterClrMapping/>
  </p:clrMapOvr>
  <p:transition spd="med">
    <p:fad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FB75F9-C870-49C5-9DEB-9C3AF4A67752}"/>
              </a:ext>
            </a:extLst>
          </p:cNvPr>
          <p:cNvSpPr>
            <a:spLocks noGrp="1"/>
          </p:cNvSpPr>
          <p:nvPr>
            <p:ph type="title"/>
          </p:nvPr>
        </p:nvSpPr>
        <p:spPr/>
        <p:txBody>
          <a:bodyPr>
            <a:normAutofit fontScale="90000"/>
          </a:bodyPr>
          <a:lstStyle/>
          <a:p>
            <a:r>
              <a:rPr lang="en-US" dirty="0"/>
              <a:t>Increase Brand engagement </a:t>
            </a:r>
          </a:p>
        </p:txBody>
      </p:sp>
      <p:sp>
        <p:nvSpPr>
          <p:cNvPr id="5" name="TextBox 4">
            <a:extLst>
              <a:ext uri="{FF2B5EF4-FFF2-40B4-BE49-F238E27FC236}">
                <a16:creationId xmlns:a16="http://schemas.microsoft.com/office/drawing/2014/main" id="{83FEF384-0A29-448A-8834-C9F5CAA8B3F1}"/>
              </a:ext>
            </a:extLst>
          </p:cNvPr>
          <p:cNvSpPr txBox="1"/>
          <p:nvPr/>
        </p:nvSpPr>
        <p:spPr>
          <a:xfrm>
            <a:off x="411480" y="692182"/>
            <a:ext cx="9402628" cy="338554"/>
          </a:xfrm>
          <a:prstGeom prst="rect">
            <a:avLst/>
          </a:prstGeom>
          <a:noFill/>
        </p:spPr>
        <p:txBody>
          <a:bodyPr wrap="square" lIns="0" tIns="0" rIns="0" bIns="0" rtlCol="0">
            <a:spAutoFit/>
          </a:bodyPr>
          <a:lstStyle/>
          <a:p>
            <a:r>
              <a:rPr lang="en-US" dirty="0"/>
              <a:t>Lego </a:t>
            </a:r>
            <a:r>
              <a:rPr lang="en-US" dirty="0" err="1"/>
              <a:t>Nexo</a:t>
            </a:r>
            <a:r>
              <a:rPr lang="en-US" dirty="0"/>
              <a:t> Knights </a:t>
            </a:r>
          </a:p>
        </p:txBody>
      </p:sp>
      <p:sp>
        <p:nvSpPr>
          <p:cNvPr id="6" name="TextBox 5">
            <a:extLst>
              <a:ext uri="{FF2B5EF4-FFF2-40B4-BE49-F238E27FC236}">
                <a16:creationId xmlns:a16="http://schemas.microsoft.com/office/drawing/2014/main" id="{7D6D630D-9C9F-4617-9D08-66220578B450}"/>
              </a:ext>
            </a:extLst>
          </p:cNvPr>
          <p:cNvSpPr txBox="1"/>
          <p:nvPr/>
        </p:nvSpPr>
        <p:spPr>
          <a:xfrm>
            <a:off x="998219" y="5560472"/>
            <a:ext cx="2104103" cy="471949"/>
          </a:xfrm>
          <a:prstGeom prst="rect">
            <a:avLst/>
          </a:prstGeom>
        </p:spPr>
        <p:txBody>
          <a:bodyPr vert="horz" wrap="none" lIns="91440" tIns="45720" rIns="91440" bIns="45720" rtlCol="0">
            <a:noAutofit/>
          </a:bodyPr>
          <a:lstStyle/>
          <a:p>
            <a:pPr algn="l">
              <a:lnSpc>
                <a:spcPct val="90000"/>
              </a:lnSpc>
              <a:spcBef>
                <a:spcPts val="800"/>
              </a:spcBef>
            </a:pPr>
            <a:r>
              <a:rPr lang="en-US" dirty="0">
                <a:hlinkClick r:id="rId3"/>
              </a:rPr>
              <a:t>Watch video</a:t>
            </a:r>
            <a:endParaRPr lang="en-US" dirty="0"/>
          </a:p>
        </p:txBody>
      </p:sp>
      <p:sp>
        <p:nvSpPr>
          <p:cNvPr id="11" name="Text Box 2">
            <a:extLst>
              <a:ext uri="{FF2B5EF4-FFF2-40B4-BE49-F238E27FC236}">
                <a16:creationId xmlns:a16="http://schemas.microsoft.com/office/drawing/2014/main" id="{56011E66-1D34-461D-B9F2-284A35292E40}"/>
              </a:ext>
            </a:extLst>
          </p:cNvPr>
          <p:cNvSpPr txBox="1">
            <a:spLocks noChangeArrowheads="1"/>
          </p:cNvSpPr>
          <p:nvPr/>
        </p:nvSpPr>
        <p:spPr bwMode="auto">
          <a:xfrm>
            <a:off x="540434" y="3703567"/>
            <a:ext cx="3284538" cy="1754326"/>
          </a:xfrm>
          <a:prstGeom prst="rect">
            <a:avLst/>
          </a:prstGeom>
          <a:noFill/>
          <a:ln w="9525">
            <a:noFill/>
            <a:miter lim="800000"/>
            <a:headEnd/>
            <a:tailEnd/>
          </a:ln>
        </p:spPr>
        <p:txBody>
          <a:bodyPr rot="0" vert="horz" wrap="square" lIns="91440" tIns="45720" rIns="91440" bIns="45720" anchor="t" anchorCtr="0">
            <a:spAutoFit/>
          </a:bodyPr>
          <a:lstStyle/>
          <a:p>
            <a:r>
              <a:rPr lang="en-US" sz="1800" dirty="0"/>
              <a:t>The game received more than 2.7 million downloads in its first 60 days and was the #1 app for kids in the US, UK, Denmark, and Germany. (</a:t>
            </a:r>
            <a:r>
              <a:rPr lang="en-US" sz="1800" dirty="0">
                <a:hlinkClick r:id="rId4"/>
              </a:rPr>
              <a:t>case study</a:t>
            </a:r>
            <a:r>
              <a:rPr lang="en-US" sz="1800" dirty="0"/>
              <a:t>)</a:t>
            </a:r>
            <a:endParaRPr lang="en-US" sz="1800" dirty="0">
              <a:solidFill>
                <a:srgbClr val="3D4647"/>
              </a:solidFill>
              <a:effectLst/>
              <a:latin typeface="Arial" panose="020B0604020202020204" pitchFamily="34" charset="0"/>
              <a:ea typeface="Arial" panose="020B0604020202020204" pitchFamily="34" charset="0"/>
            </a:endParaRPr>
          </a:p>
        </p:txBody>
      </p:sp>
      <p:pic>
        <p:nvPicPr>
          <p:cNvPr id="13" name="Picture 12">
            <a:extLst>
              <a:ext uri="{FF2B5EF4-FFF2-40B4-BE49-F238E27FC236}">
                <a16:creationId xmlns:a16="http://schemas.microsoft.com/office/drawing/2014/main" id="{EF663152-2B9B-4635-BB15-1EA983CA0F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8046" y="1151185"/>
            <a:ext cx="6213167" cy="3500084"/>
          </a:xfrm>
          <a:prstGeom prst="rect">
            <a:avLst/>
          </a:prstGeom>
        </p:spPr>
      </p:pic>
      <p:pic>
        <p:nvPicPr>
          <p:cNvPr id="16" name="Picture 15">
            <a:extLst>
              <a:ext uri="{FF2B5EF4-FFF2-40B4-BE49-F238E27FC236}">
                <a16:creationId xmlns:a16="http://schemas.microsoft.com/office/drawing/2014/main" id="{C9B620B8-8CA1-41C9-890B-BE7D357778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80787" y="2026045"/>
            <a:ext cx="1338968" cy="1338968"/>
          </a:xfrm>
          <a:prstGeom prst="rect">
            <a:avLst/>
          </a:prstGeom>
        </p:spPr>
      </p:pic>
      <p:sp>
        <p:nvSpPr>
          <p:cNvPr id="9" name="TextBox 8">
            <a:extLst>
              <a:ext uri="{FF2B5EF4-FFF2-40B4-BE49-F238E27FC236}">
                <a16:creationId xmlns:a16="http://schemas.microsoft.com/office/drawing/2014/main" id="{EE026826-F02F-4BB9-9BC0-C7A8BB3786DD}"/>
              </a:ext>
            </a:extLst>
          </p:cNvPr>
          <p:cNvSpPr txBox="1"/>
          <p:nvPr/>
        </p:nvSpPr>
        <p:spPr>
          <a:xfrm>
            <a:off x="8199150" y="5110273"/>
            <a:ext cx="3025140" cy="471949"/>
          </a:xfrm>
          <a:prstGeom prst="rect">
            <a:avLst/>
          </a:prstGeom>
        </p:spPr>
        <p:txBody>
          <a:bodyPr vert="horz" wrap="none" lIns="91440" tIns="45720" rIns="91440" bIns="45720" rtlCol="0">
            <a:noAutofit/>
          </a:bodyPr>
          <a:lstStyle/>
          <a:p>
            <a:pPr algn="l">
              <a:lnSpc>
                <a:spcPct val="90000"/>
              </a:lnSpc>
              <a:spcBef>
                <a:spcPts val="800"/>
              </a:spcBef>
            </a:pPr>
            <a:r>
              <a:rPr lang="en-US" sz="1400" dirty="0"/>
              <a:t>Click Image for Short Video Clip</a:t>
            </a:r>
          </a:p>
        </p:txBody>
      </p:sp>
    </p:spTree>
    <p:extLst>
      <p:ext uri="{BB962C8B-B14F-4D97-AF65-F5344CB8AC3E}">
        <p14:creationId xmlns:p14="http://schemas.microsoft.com/office/powerpoint/2010/main" val="3828589159"/>
      </p:ext>
    </p:extLst>
  </p:cSld>
  <p:clrMapOvr>
    <a:masterClrMapping/>
  </p:clrMapOvr>
  <p:transition spd="med">
    <p:fade/>
  </p:transition>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timing>
</p:sld>
</file>

<file path=ppt/theme/theme1.xml><?xml version="1.0" encoding="utf-8"?>
<a:theme xmlns:a="http://schemas.openxmlformats.org/drawingml/2006/main" name="PTC Template">
  <a:themeElements>
    <a:clrScheme name="PTC 2018">
      <a:dk1>
        <a:srgbClr val="3D4647"/>
      </a:dk1>
      <a:lt1>
        <a:srgbClr val="FFFFFF"/>
      </a:lt1>
      <a:dk2>
        <a:srgbClr val="C8C9C7"/>
      </a:dk2>
      <a:lt2>
        <a:srgbClr val="6CC04A"/>
      </a:lt2>
      <a:accent1>
        <a:srgbClr val="236192"/>
      </a:accent1>
      <a:accent2>
        <a:srgbClr val="00ACC8"/>
      </a:accent2>
      <a:accent3>
        <a:srgbClr val="F38B00"/>
      </a:accent3>
      <a:accent4>
        <a:srgbClr val="007A3E"/>
      </a:accent4>
      <a:accent5>
        <a:srgbClr val="F1B434"/>
      </a:accent5>
      <a:accent6>
        <a:srgbClr val="912F46"/>
      </a:accent6>
      <a:hlink>
        <a:srgbClr val="F1B434"/>
      </a:hlink>
      <a:folHlink>
        <a:srgbClr val="F1B434"/>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lnSpc>
            <a:spcPct val="90000"/>
          </a:lnSpc>
          <a:spcBef>
            <a:spcPts val="800"/>
          </a:spcBef>
          <a:defRPr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2">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91440" tIns="45720" rIns="91440" bIns="45720" rtlCol="0">
        <a:noAutofit/>
      </a:bodyPr>
      <a:lstStyle>
        <a:defPPr algn="l">
          <a:lnSpc>
            <a:spcPct val="90000"/>
          </a:lnSpc>
          <a:spcBef>
            <a:spcPts val="800"/>
          </a:spcBef>
          <a:defRPr smtClean="0"/>
        </a:defPPr>
      </a:lstStyle>
    </a:txDef>
  </a:objectDefaults>
  <a:extraClrSchemeLst/>
  <a:extLst>
    <a:ext uri="{05A4C25C-085E-4340-85A3-A5531E510DB2}">
      <thm15:themeFamily xmlns:thm15="http://schemas.microsoft.com/office/thememl/2012/main" name="Vuforia PowerPoint Template May 2018.potx" id="{7A91086B-3ED2-4432-B1AC-D8A08D0FCA49}" vid="{9054A289-4F21-4EBB-A10C-1E4F1A5294CC}"/>
    </a:ext>
  </a:extLst>
</a:theme>
</file>

<file path=ppt/theme/theme2.xml><?xml version="1.0" encoding="utf-8"?>
<a:theme xmlns:a="http://schemas.openxmlformats.org/drawingml/2006/main" name="Office Theme">
  <a:themeElements>
    <a:clrScheme name="Custom 21">
      <a:dk1>
        <a:srgbClr val="3D4647"/>
      </a:dk1>
      <a:lt1>
        <a:srgbClr val="FFFFFF"/>
      </a:lt1>
      <a:dk2>
        <a:srgbClr val="C8C9C7"/>
      </a:dk2>
      <a:lt2>
        <a:srgbClr val="6CC04A"/>
      </a:lt2>
      <a:accent1>
        <a:srgbClr val="236192"/>
      </a:accent1>
      <a:accent2>
        <a:srgbClr val="00ACC8"/>
      </a:accent2>
      <a:accent3>
        <a:srgbClr val="F38B00"/>
      </a:accent3>
      <a:accent4>
        <a:srgbClr val="007A3E"/>
      </a:accent4>
      <a:accent5>
        <a:srgbClr val="F1B434"/>
      </a:accent5>
      <a:accent6>
        <a:srgbClr val="912F46"/>
      </a:accent6>
      <a:hlink>
        <a:srgbClr val="F1B434"/>
      </a:hlink>
      <a:folHlink>
        <a:srgbClr val="F1B43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Microsoft.Office.RecordsManagement.PolicyFeatures.ExpirationEventReceiver</Name>
    <Synchronization>Synchronous</Synchronization>
    <Type>10001</Type>
    <SequenceNumber>101</SequenceNumber>
    <Url/>
    <Assembly>Microsoft.Office.Policy, Version=16.0.0.0,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10002</Type>
    <SequenceNumber>102</SequenceNumber>
    <Url/>
    <Assembly>Microsoft.Office.Policy, Version=16.0.0.0,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10004</Type>
    <SequenceNumber>103</SequenceNumber>
    <Url/>
    <Assembly>Microsoft.Office.Policy, Version=16.0.0.0,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10006</Type>
    <SequenceNumber>104</SequenceNumber>
    <Url/>
    <Assembly>Microsoft.Office.Policy, Version=16.0.0.0,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10009</Type>
    <SequenceNumber>105</SequenceNumber>
    <Url/>
    <Assembly>Microsoft.Office.Policy, Version=16.0.0.0, Culture=neutral, PublicKeyToken=71e9bce111e9429c</Assembly>
    <Class>Microsoft.Office.RecordsManagement.Internal.UpdateExpireDate</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TaxCatchAll xmlns="6c8461f2-493e-428b-b113-c964505f197f">
      <Value>343</Value>
    </TaxCatchAll>
    <OwlReviewExpiryDate xmlns="6c8461f2-493e-428b-b113-c964505f197f" xsi:nil="true"/>
    <pa49ac6a3e5c43ac84cb5a0375a97f23 xmlns="6c8461f2-493e-428b-b113-c964505f197f">
      <Terms xmlns="http://schemas.microsoft.com/office/infopath/2007/PartnerControls"/>
    </pa49ac6a3e5c43ac84cb5a0375a97f23>
    <lf7ab85c0ee94ecdb59e43e6c9a3f64f xmlns="6c8461f2-493e-428b-b113-c964505f197f">
      <Terms xmlns="http://schemas.microsoft.com/office/infopath/2007/PartnerControls"/>
    </lf7ab85c0ee94ecdb59e43e6c9a3f64f>
    <cfc05fa2bc11458b9121bff2df73903d xmlns="6c8461f2-493e-428b-b113-c964505f197f">
      <Terms xmlns="http://schemas.microsoft.com/office/infopath/2007/PartnerControls"/>
    </cfc05fa2bc11458b9121bff2df73903d>
    <c8e4fd594c58425398e201eb5b358763 xmlns="6c8461f2-493e-428b-b113-c964505f197f">
      <Terms xmlns="http://schemas.microsoft.com/office/infopath/2007/PartnerControls"/>
    </c8e4fd594c58425398e201eb5b358763>
    <pf15b1dbe126497aa0ee500e3c9d89e5 xmlns="6c8461f2-493e-428b-b113-c964505f197f">
      <Terms xmlns="http://schemas.microsoft.com/office/infopath/2007/PartnerControls"/>
    </pf15b1dbe126497aa0ee500e3c9d89e5>
    <pe7024f9305d41379c48811fc67cac93 xmlns="6c8461f2-493e-428b-b113-c964505f197f">
      <Terms xmlns="http://schemas.microsoft.com/office/infopath/2007/PartnerControls"/>
    </pe7024f9305d41379c48811fc67cac93>
    <OwlDocPortalDescription xmlns="6c8461f2-493e-428b-b113-c964505f197f" xsi:nil="true"/>
    <lfbdfd19f24e4e31b241b928c85129b6 xmlns="6c8461f2-493e-428b-b113-c964505f197f">
      <Terms xmlns="http://schemas.microsoft.com/office/infopath/2007/PartnerControls"/>
    </lfbdfd19f24e4e31b241b928c85129b6>
  </documentManagement>
</p:properties>
</file>

<file path=customXml/item3.xml><?xml version="1.0" encoding="utf-8"?>
<ct:contentTypeSchema xmlns:ct="http://schemas.microsoft.com/office/2006/metadata/contentType" xmlns:ma="http://schemas.microsoft.com/office/2006/metadata/properties/metaAttributes" ct:_="" ma:_="" ma:contentTypeName="Resource File" ma:contentTypeID="0x010100053162DA2D90BC409B91E5ACC07CD861010100AB421508EEEA29448003AA901467E487" ma:contentTypeVersion="15" ma:contentTypeDescription="Upload a file, such as a PDF or Word Doc.  This should be used sparingly - mobile results are poor." ma:contentTypeScope="" ma:versionID="aed6684160faba898aa14eb959ca2851">
  <xsd:schema xmlns:xsd="http://www.w3.org/2001/XMLSchema" xmlns:xs="http://www.w3.org/2001/XMLSchema" xmlns:p="http://schemas.microsoft.com/office/2006/metadata/properties" xmlns:ns1="http://schemas.microsoft.com/sharepoint/v3" xmlns:ns2="6c8461f2-493e-428b-b113-c964505f197f" targetNamespace="http://schemas.microsoft.com/office/2006/metadata/properties" ma:root="true" ma:fieldsID="50094f23a95c3ca4cbdb3844a892fae8" ns1:_="" ns2:_="">
    <xsd:import namespace="http://schemas.microsoft.com/sharepoint/v3"/>
    <xsd:import namespace="6c8461f2-493e-428b-b113-c964505f197f"/>
    <xsd:element name="properties">
      <xsd:complexType>
        <xsd:sequence>
          <xsd:element name="documentManagement">
            <xsd:complexType>
              <xsd:all>
                <xsd:element ref="ns2:OwlDocPortalDescription" minOccurs="0"/>
                <xsd:element ref="ns2:c8e4fd594c58425398e201eb5b358763" minOccurs="0"/>
                <xsd:element ref="ns2:TaxCatchAll" minOccurs="0"/>
                <xsd:element ref="ns2:TaxCatchAllLabel" minOccurs="0"/>
                <xsd:element ref="ns2:cfc05fa2bc11458b9121bff2df73903d" minOccurs="0"/>
                <xsd:element ref="ns2:lfbdfd19f24e4e31b241b928c85129b6" minOccurs="0"/>
                <xsd:element ref="ns2:pa49ac6a3e5c43ac84cb5a0375a97f23" minOccurs="0"/>
                <xsd:element ref="ns2:lf7ab85c0ee94ecdb59e43e6c9a3f64f" minOccurs="0"/>
                <xsd:element ref="ns2:pe7024f9305d41379c48811fc67cac93" minOccurs="0"/>
                <xsd:element ref="ns2:OwlReviewExpiryDate" minOccurs="0"/>
                <xsd:element ref="ns2:pf15b1dbe126497aa0ee500e3c9d89e5" minOccurs="0"/>
                <xsd:element ref="ns1:_dlc_Exempt" minOccurs="0"/>
                <xsd:element ref="ns1:_dlc_ExpireDateSaved" minOccurs="0"/>
                <xsd:element ref="ns1:_dlc_Expire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31" nillable="true" ma:displayName="Exempt from Policy" ma:description="" ma:hidden="true" ma:internalName="_dlc_Exempt" ma:readOnly="true">
      <xsd:simpleType>
        <xsd:restriction base="dms:Unknown"/>
      </xsd:simpleType>
    </xsd:element>
    <xsd:element name="_dlc_ExpireDateSaved" ma:index="32" nillable="true" ma:displayName="Original Expiration Date" ma:description="" ma:hidden="true" ma:internalName="_dlc_ExpireDateSaved" ma:readOnly="true">
      <xsd:simpleType>
        <xsd:restriction base="dms:DateTime"/>
      </xsd:simpleType>
    </xsd:element>
    <xsd:element name="_dlc_ExpireDate" ma:index="33" nillable="true" ma:displayName="Expiration Date" ma:description="" ma:hidden="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c8461f2-493e-428b-b113-c964505f197f" elementFormDefault="qualified">
    <xsd:import namespace="http://schemas.microsoft.com/office/2006/documentManagement/types"/>
    <xsd:import namespace="http://schemas.microsoft.com/office/infopath/2007/PartnerControls"/>
    <xsd:element name="OwlDocPortalDescription" ma:index="8" nillable="true" ma:displayName="Document Description" ma:internalName="OwlDocPortalDescription">
      <xsd:simpleType>
        <xsd:restriction base="dms:Note">
          <xsd:maxLength value="255"/>
        </xsd:restriction>
      </xsd:simpleType>
    </xsd:element>
    <xsd:element name="c8e4fd594c58425398e201eb5b358763" ma:index="15" nillable="true" ma:taxonomy="true" ma:internalName="c8e4fd594c58425398e201eb5b358763" ma:taxonomyFieldName="OwlDocPortalDepartment" ma:displayName="Departments" ma:readOnly="false" ma:fieldId="{c8e4fd59-4c58-4253-98e2-01eb5b358763}" ma:taxonomyMulti="true" ma:sspId="09e732d1-89cd-45b3-bcde-db9603e3e2b5" ma:termSetId="9f117fed-c973-4452-ad2a-d13626b2b4f4" ma:anchorId="00000000-0000-0000-0000-000000000000" ma:open="false" ma:isKeyword="false">
      <xsd:complexType>
        <xsd:sequence>
          <xsd:element ref="pc:Terms" minOccurs="0" maxOccurs="1"/>
        </xsd:sequence>
      </xsd:complexType>
    </xsd:element>
    <xsd:element name="TaxCatchAll" ma:index="16" nillable="true" ma:displayName="Taxonomy Catch All Column" ma:description="" ma:hidden="true" ma:list="{dfdc1623-d378-496d-baf8-68ee717a0f80}" ma:internalName="TaxCatchAll" ma:showField="CatchAllData" ma:web="6c8461f2-493e-428b-b113-c964505f197f">
      <xsd:complexType>
        <xsd:complexContent>
          <xsd:extension base="dms:MultiChoiceLookup">
            <xsd:sequence>
              <xsd:element name="Value" type="dms:Lookup" maxOccurs="unbounded" minOccurs="0" nillable="true"/>
            </xsd:sequence>
          </xsd:extension>
        </xsd:complexContent>
      </xsd:complexType>
    </xsd:element>
    <xsd:element name="TaxCatchAllLabel" ma:index="17" nillable="true" ma:displayName="Taxonomy Catch All Column1" ma:description="" ma:hidden="true" ma:list="{dfdc1623-d378-496d-baf8-68ee717a0f80}" ma:internalName="TaxCatchAllLabel" ma:readOnly="true" ma:showField="CatchAllDataLabel" ma:web="6c8461f2-493e-428b-b113-c964505f197f">
      <xsd:complexType>
        <xsd:complexContent>
          <xsd:extension base="dms:MultiChoiceLookup">
            <xsd:sequence>
              <xsd:element name="Value" type="dms:Lookup" maxOccurs="unbounded" minOccurs="0" nillable="true"/>
            </xsd:sequence>
          </xsd:extension>
        </xsd:complexContent>
      </xsd:complexType>
    </xsd:element>
    <xsd:element name="cfc05fa2bc11458b9121bff2df73903d" ma:index="19" nillable="true" ma:taxonomy="true" ma:internalName="cfc05fa2bc11458b9121bff2df73903d" ma:taxonomyFieldName="OwlDocPortalInitiatives" ma:displayName="Initiatives and Programs" ma:readOnly="false" ma:fieldId="{cfc05fa2-bc11-458b-9121-bff2df73903d}" ma:taxonomyMulti="true" ma:sspId="09e732d1-89cd-45b3-bcde-db9603e3e2b5" ma:termSetId="c366fa24-66f5-4aa7-82f0-236d6699ce4f" ma:anchorId="00000000-0000-0000-0000-000000000000" ma:open="false" ma:isKeyword="false">
      <xsd:complexType>
        <xsd:sequence>
          <xsd:element ref="pc:Terms" minOccurs="0" maxOccurs="1"/>
        </xsd:sequence>
      </xsd:complexType>
    </xsd:element>
    <xsd:element name="lfbdfd19f24e4e31b241b928c85129b6" ma:index="21" nillable="true" ma:taxonomy="true" ma:internalName="lfbdfd19f24e4e31b241b928c85129b6" ma:taxonomyFieldName="OwlDocPortalJobRole" ma:displayName="Job Role" ma:readOnly="false" ma:fieldId="{5fbdfd19-f24e-4e31-b241-b928c85129b6}" ma:taxonomyMulti="true" ma:sspId="09e732d1-89cd-45b3-bcde-db9603e3e2b5" ma:termSetId="1e324e1d-8d65-45c1-8d92-14b892a7f27a" ma:anchorId="00000000-0000-0000-0000-000000000000" ma:open="false" ma:isKeyword="false">
      <xsd:complexType>
        <xsd:sequence>
          <xsd:element ref="pc:Terms" minOccurs="0" maxOccurs="1"/>
        </xsd:sequence>
      </xsd:complexType>
    </xsd:element>
    <xsd:element name="pa49ac6a3e5c43ac84cb5a0375a97f23" ma:index="23" nillable="true" ma:taxonomy="true" ma:internalName="pa49ac6a3e5c43ac84cb5a0375a97f23" ma:taxonomyFieldName="OwlDocPortalLocation" ma:displayName="Locations" ma:readOnly="false" ma:fieldId="{9a49ac6a-3e5c-43ac-84cb-5a0375a97f23}" ma:taxonomyMulti="true" ma:sspId="09e732d1-89cd-45b3-bcde-db9603e3e2b5" ma:termSetId="db419b01-acad-4bc7-b072-73dff8e52c04" ma:anchorId="00000000-0000-0000-0000-000000000000" ma:open="false" ma:isKeyword="false">
      <xsd:complexType>
        <xsd:sequence>
          <xsd:element ref="pc:Terms" minOccurs="0" maxOccurs="1"/>
        </xsd:sequence>
      </xsd:complexType>
    </xsd:element>
    <xsd:element name="lf7ab85c0ee94ecdb59e43e6c9a3f64f" ma:index="25" nillable="true" ma:taxonomy="true" ma:internalName="lf7ab85c0ee94ecdb59e43e6c9a3f64f" ma:taxonomyFieldName="OwlDocPortalFamily" ma:displayName="Product Family" ma:readOnly="false" ma:fieldId="{5f7ab85c-0ee9-4ecd-b59e-43e6c9a3f64f}" ma:taxonomyMulti="true" ma:sspId="09e732d1-89cd-45b3-bcde-db9603e3e2b5" ma:termSetId="7757560e-615a-400d-861f-b7c93350ead5" ma:anchorId="00000000-0000-0000-0000-000000000000" ma:open="false" ma:isKeyword="false">
      <xsd:complexType>
        <xsd:sequence>
          <xsd:element ref="pc:Terms" minOccurs="0" maxOccurs="1"/>
        </xsd:sequence>
      </xsd:complexType>
    </xsd:element>
    <xsd:element name="pe7024f9305d41379c48811fc67cac93" ma:index="27" nillable="true" ma:taxonomy="true" ma:internalName="pe7024f9305d41379c48811fc67cac93" ma:taxonomyFieldName="OwlDocPortalRegion" ma:displayName="Regions" ma:readOnly="false" ma:fieldId="{9e7024f9-305d-4137-9c48-811fc67cac93}" ma:taxonomyMulti="true" ma:sspId="09e732d1-89cd-45b3-bcde-db9603e3e2b5" ma:termSetId="30bd7e3d-7afb-49b0-b48a-6dce9bc7aba9" ma:anchorId="00000000-0000-0000-0000-000000000000" ma:open="false" ma:isKeyword="false">
      <xsd:complexType>
        <xsd:sequence>
          <xsd:element ref="pc:Terms" minOccurs="0" maxOccurs="1"/>
        </xsd:sequence>
      </xsd:complexType>
    </xsd:element>
    <xsd:element name="OwlReviewExpiryDate" ma:index="29" nillable="true" ma:displayName="Review/Expiry Date" ma:format="DateOnly" ma:internalName="OwlReviewExpiryDate">
      <xsd:simpleType>
        <xsd:restriction base="dms:DateTime"/>
      </xsd:simpleType>
    </xsd:element>
    <xsd:element name="pf15b1dbe126497aa0ee500e3c9d89e5" ma:index="30" nillable="true" ma:taxonomy="true" ma:internalName="pf15b1dbe126497aa0ee500e3c9d89e5" ma:taxonomyFieldName="OwlDocPortalCategory" ma:displayName="Document Category" ma:fieldId="{9f15b1db-e126-497a-a0ee-500e3c9d89e5}" ma:taxonomyMulti="true" ma:sspId="09e732d1-89cd-45b3-bcde-db9603e3e2b5" ma:termSetId="31eecdac-b515-46d4-ad90-3acbcf5dd5d9"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F0FFB88-98AD-4681-A910-A7142BB3F013}">
  <ds:schemaRefs>
    <ds:schemaRef ds:uri="http://schemas.microsoft.com/sharepoint/events"/>
  </ds:schemaRefs>
</ds:datastoreItem>
</file>

<file path=customXml/itemProps2.xml><?xml version="1.0" encoding="utf-8"?>
<ds:datastoreItem xmlns:ds="http://schemas.openxmlformats.org/officeDocument/2006/customXml" ds:itemID="{373A3B9C-1D3B-4E7A-97E5-4D9B922F4E8D}">
  <ds:schemaRefs>
    <ds:schemaRef ds:uri="6c8461f2-493e-428b-b113-c964505f197f"/>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http://purl.org/dc/elements/1.1/"/>
    <ds:schemaRef ds:uri="http://schemas.microsoft.com/office/2006/metadata/properties"/>
    <ds:schemaRef ds:uri="http://schemas.microsoft.com/sharepoint/v3"/>
    <ds:schemaRef ds:uri="http://www.w3.org/XML/1998/namespace"/>
    <ds:schemaRef ds:uri="http://purl.org/dc/dcmitype/"/>
  </ds:schemaRefs>
</ds:datastoreItem>
</file>

<file path=customXml/itemProps3.xml><?xml version="1.0" encoding="utf-8"?>
<ds:datastoreItem xmlns:ds="http://schemas.openxmlformats.org/officeDocument/2006/customXml" ds:itemID="{3BF78EF5-FAC9-45C4-8869-FD791E9122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c8461f2-493e-428b-b113-c964505f19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E3B81415-4375-4958-92A1-CBFAA788938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448</Words>
  <Application>Microsoft Office PowerPoint</Application>
  <PresentationFormat>Widescreen</PresentationFormat>
  <Paragraphs>39</Paragraphs>
  <Slides>13</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Futura Std Medium</vt:lpstr>
      <vt:lpstr>OpenSans-Regular</vt:lpstr>
      <vt:lpstr>Arial</vt:lpstr>
      <vt:lpstr>Arial Narrow</vt:lpstr>
      <vt:lpstr>Calibri</vt:lpstr>
      <vt:lpstr>Century Gothic</vt:lpstr>
      <vt:lpstr>Times New Roman</vt:lpstr>
      <vt:lpstr>PTC Template</vt:lpstr>
      <vt:lpstr>Vuforia Engine Technical Presentation</vt:lpstr>
      <vt:lpstr>PowerPoint Presentation</vt:lpstr>
      <vt:lpstr>PowerPoint Presentation</vt:lpstr>
      <vt:lpstr>PowerPoint Presentation</vt:lpstr>
      <vt:lpstr>PowerPoint Presentation</vt:lpstr>
      <vt:lpstr>PowerPoint Presentation</vt:lpstr>
      <vt:lpstr>Increase brand value &amp; user experience</vt:lpstr>
      <vt:lpstr>Engaging customer experience &amp; faster sales</vt:lpstr>
      <vt:lpstr>Increase Brand engagement </vt:lpstr>
      <vt:lpstr>Vuforia +Unity</vt:lpstr>
      <vt:lpstr>https://www.youtube.com/user/vuforia/videos </vt:lpstr>
      <vt:lpstr>Vuforia engine example on youtube</vt:lpstr>
      <vt:lpstr>Help Vuforia Engine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PTC PowerPoint Template</dc:title>
  <dc:creator/>
  <cp:lastModifiedBy/>
  <cp:revision>2</cp:revision>
  <dcterms:created xsi:type="dcterms:W3CDTF">2018-01-19T19:44:02Z</dcterms:created>
  <dcterms:modified xsi:type="dcterms:W3CDTF">2021-08-13T09:49:16Z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a49ac6a3e5c43ac84cb5a0375a97f23">
    <vt:lpwstr/>
  </property>
  <property fmtid="{D5CDD505-2E9C-101B-9397-08002B2CF9AE}" pid="3" name="lf7ab85c0ee94ecdb59e43e6c9a3f64f">
    <vt:lpwstr/>
  </property>
  <property fmtid="{D5CDD505-2E9C-101B-9397-08002B2CF9AE}" pid="4" name="OwlContentTargetOptionsFour">
    <vt:lpwstr/>
  </property>
  <property fmtid="{D5CDD505-2E9C-101B-9397-08002B2CF9AE}" pid="5" name="OwlDocPortalRegion">
    <vt:lpwstr/>
  </property>
  <property fmtid="{D5CDD505-2E9C-101B-9397-08002B2CF9AE}" pid="6" name="ContentTypeId">
    <vt:lpwstr>0x010100053162DA2D90BC409B91E5ACC07CD861010100AB421508EEEA29448003AA901467E487</vt:lpwstr>
  </property>
  <property fmtid="{D5CDD505-2E9C-101B-9397-08002B2CF9AE}" pid="7" name="OwlDocPortalLocation">
    <vt:lpwstr/>
  </property>
  <property fmtid="{D5CDD505-2E9C-101B-9397-08002B2CF9AE}" pid="8" name="OwlPageCategory">
    <vt:lpwstr/>
  </property>
  <property fmtid="{D5CDD505-2E9C-101B-9397-08002B2CF9AE}" pid="9" name="OwlContentTargetOptionsTwo">
    <vt:lpwstr/>
  </property>
  <property fmtid="{D5CDD505-2E9C-101B-9397-08002B2CF9AE}" pid="10" name="OwlContentTargetOptionsThree">
    <vt:lpwstr/>
  </property>
  <property fmtid="{D5CDD505-2E9C-101B-9397-08002B2CF9AE}" pid="11" name="cfc05fa2bc11458b9121bff2df73903d">
    <vt:lpwstr/>
  </property>
  <property fmtid="{D5CDD505-2E9C-101B-9397-08002B2CF9AE}" pid="12" name="c8e4fd594c58425398e201eb5b358763">
    <vt:lpwstr/>
  </property>
  <property fmtid="{D5CDD505-2E9C-101B-9397-08002B2CF9AE}" pid="13" name="pf15b1dbe126497aa0ee500e3c9d89e5">
    <vt:lpwstr/>
  </property>
  <property fmtid="{D5CDD505-2E9C-101B-9397-08002B2CF9AE}" pid="14" name="pe7024f9305d41379c48811fc67cac93">
    <vt:lpwstr/>
  </property>
  <property fmtid="{D5CDD505-2E9C-101B-9397-08002B2CF9AE}" pid="15" name="OwlDocPortalInitiatives">
    <vt:lpwstr/>
  </property>
  <property fmtid="{D5CDD505-2E9C-101B-9397-08002B2CF9AE}" pid="16" name="OwlDocPortalDepartment">
    <vt:lpwstr/>
  </property>
  <property fmtid="{D5CDD505-2E9C-101B-9397-08002B2CF9AE}" pid="17" name="OwlContentTargetOptionsOne">
    <vt:lpwstr/>
  </property>
  <property fmtid="{D5CDD505-2E9C-101B-9397-08002B2CF9AE}" pid="18" name="lfbdfd19f24e4e31b241b928c85129b6">
    <vt:lpwstr/>
  </property>
  <property fmtid="{D5CDD505-2E9C-101B-9397-08002B2CF9AE}" pid="19" name="OwlDocPortalFamily">
    <vt:lpwstr/>
  </property>
  <property fmtid="{D5CDD505-2E9C-101B-9397-08002B2CF9AE}" pid="20" name="OwlTags">
    <vt:lpwstr>343;#Template|d1b6542e-2e54-4e5c-bb0d-3d405887202c</vt:lpwstr>
  </property>
  <property fmtid="{D5CDD505-2E9C-101B-9397-08002B2CF9AE}" pid="21" name="OwlDocPortalJobRole">
    <vt:lpwstr/>
  </property>
  <property fmtid="{D5CDD505-2E9C-101B-9397-08002B2CF9AE}" pid="22" name="OwlDocPortalCategory">
    <vt:lpwstr/>
  </property>
  <property fmtid="{D5CDD505-2E9C-101B-9397-08002B2CF9AE}" pid="23" name="i882470948a046eea5517cf944826429">
    <vt:lpwstr/>
  </property>
  <property fmtid="{D5CDD505-2E9C-101B-9397-08002B2CF9AE}" pid="24" name="PublishingContact">
    <vt:lpwstr/>
  </property>
  <property fmtid="{D5CDD505-2E9C-101B-9397-08002B2CF9AE}" pid="25" name="OwlShowPageFeedback">
    <vt:lpwstr>Site Default</vt:lpwstr>
  </property>
  <property fmtid="{D5CDD505-2E9C-101B-9397-08002B2CF9AE}" pid="26" name="ac79c42f215d45bb9be6c89d145ce26a">
    <vt:lpwstr/>
  </property>
  <property fmtid="{D5CDD505-2E9C-101B-9397-08002B2CF9AE}" pid="27" name="OwlGenericPageAuthor">
    <vt:lpwstr>9793;#marty mccagg</vt:lpwstr>
  </property>
  <property fmtid="{D5CDD505-2E9C-101B-9397-08002B2CF9AE}" pid="28" name="OwlGenericPageRL4">
    <vt:lpwstr>, </vt:lpwstr>
  </property>
  <property fmtid="{D5CDD505-2E9C-101B-9397-08002B2CF9AE}" pid="29" name="PublishingVariationRelationshipLinkFieldID">
    <vt:lpwstr>, </vt:lpwstr>
  </property>
  <property fmtid="{D5CDD505-2E9C-101B-9397-08002B2CF9AE}" pid="30" name="OwlShowPageLikes">
    <vt:lpwstr>Site Default</vt:lpwstr>
  </property>
  <property fmtid="{D5CDD505-2E9C-101B-9397-08002B2CF9AE}" pid="31" name="k46899dde6b44377bdee9b684d72b4e7">
    <vt:lpwstr/>
  </property>
  <property fmtid="{D5CDD505-2E9C-101B-9397-08002B2CF9AE}" pid="32" name="l9d6fe9f500548d289dbc9b024d18cc7">
    <vt:lpwstr>Template|d1b6542e-2e54-4e5c-bb0d-3d405887202c</vt:lpwstr>
  </property>
  <property fmtid="{D5CDD505-2E9C-101B-9397-08002B2CF9AE}" pid="33" name="OwlShowPageCategory">
    <vt:lpwstr>Site Default</vt:lpwstr>
  </property>
  <property fmtid="{D5CDD505-2E9C-101B-9397-08002B2CF9AE}" pid="34" name="OwlGenericPageRL2">
    <vt:lpwstr>, </vt:lpwstr>
  </property>
  <property fmtid="{D5CDD505-2E9C-101B-9397-08002B2CF9AE}" pid="35" name="m0642acb19894b3a8705bc3e32c2e409">
    <vt:lpwstr/>
  </property>
  <property fmtid="{D5CDD505-2E9C-101B-9397-08002B2CF9AE}" pid="36" name="OwlShowPageContacts">
    <vt:lpwstr>Site Default</vt:lpwstr>
  </property>
  <property fmtid="{D5CDD505-2E9C-101B-9397-08002B2CF9AE}" pid="37" name="l89cb1c1bd3245b7bca9b295d0bf8da9">
    <vt:lpwstr/>
  </property>
  <property fmtid="{D5CDD505-2E9C-101B-9397-08002B2CF9AE}" pid="38" name="PublishingIsFurlPage">
    <vt:bool>false</vt:bool>
  </property>
  <property fmtid="{D5CDD505-2E9C-101B-9397-08002B2CF9AE}" pid="39" name="OwlGenericPageRL5">
    <vt:lpwstr>, </vt:lpwstr>
  </property>
  <property fmtid="{D5CDD505-2E9C-101B-9397-08002B2CF9AE}" pid="40" name="PublishingContactPicture">
    <vt:lpwstr>, </vt:lpwstr>
  </property>
  <property fmtid="{D5CDD505-2E9C-101B-9397-08002B2CF9AE}" pid="41" name="OwlGenericPageRL3">
    <vt:lpwstr>, </vt:lpwstr>
  </property>
  <property fmtid="{D5CDD505-2E9C-101B-9397-08002B2CF9AE}" pid="42" name="OwlGenericPageContacts">
    <vt:lpwstr/>
  </property>
  <property fmtid="{D5CDD505-2E9C-101B-9397-08002B2CF9AE}" pid="43" name="OwlGenericPageRL6">
    <vt:lpwstr>, </vt:lpwstr>
  </property>
  <property fmtid="{D5CDD505-2E9C-101B-9397-08002B2CF9AE}" pid="44" name="OwlGenericPageRL1">
    <vt:lpwstr>, </vt:lpwstr>
  </property>
  <property fmtid="{D5CDD505-2E9C-101B-9397-08002B2CF9AE}" pid="45" name="OwlGenericPageShowImage">
    <vt:bool>true</vt:bool>
  </property>
  <property fmtid="{D5CDD505-2E9C-101B-9397-08002B2CF9AE}" pid="46" name="OwlShowPageComments">
    <vt:lpwstr>Site Default</vt:lpwstr>
  </property>
</Properties>
</file>